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1" r:id="rId6"/>
    <p:sldMasterId id="2147483705" r:id="rId7"/>
  </p:sldMasterIdLst>
  <p:notesMasterIdLst>
    <p:notesMasterId r:id="rId43"/>
  </p:notesMasterIdLst>
  <p:sldIdLst>
    <p:sldId id="257" r:id="rId8"/>
    <p:sldId id="258" r:id="rId9"/>
    <p:sldId id="259" r:id="rId10"/>
    <p:sldId id="260" r:id="rId11"/>
    <p:sldId id="261" r:id="rId12"/>
    <p:sldId id="262" r:id="rId13"/>
    <p:sldId id="264" r:id="rId14"/>
    <p:sldId id="265" r:id="rId15"/>
    <p:sldId id="266" r:id="rId16"/>
    <p:sldId id="267" r:id="rId17"/>
    <p:sldId id="294" r:id="rId18"/>
    <p:sldId id="269" r:id="rId19"/>
    <p:sldId id="270" r:id="rId20"/>
    <p:sldId id="271" r:id="rId21"/>
    <p:sldId id="272" r:id="rId22"/>
    <p:sldId id="273" r:id="rId23"/>
    <p:sldId id="274" r:id="rId24"/>
    <p:sldId id="275" r:id="rId25"/>
    <p:sldId id="279" r:id="rId26"/>
    <p:sldId id="276" r:id="rId27"/>
    <p:sldId id="277" r:id="rId28"/>
    <p:sldId id="280" r:id="rId29"/>
    <p:sldId id="282" r:id="rId30"/>
    <p:sldId id="289" r:id="rId31"/>
    <p:sldId id="283" r:id="rId32"/>
    <p:sldId id="284" r:id="rId33"/>
    <p:sldId id="285" r:id="rId34"/>
    <p:sldId id="286" r:id="rId35"/>
    <p:sldId id="287" r:id="rId36"/>
    <p:sldId id="288" r:id="rId37"/>
    <p:sldId id="292" r:id="rId38"/>
    <p:sldId id="290" r:id="rId39"/>
    <p:sldId id="291" r:id="rId40"/>
    <p:sldId id="295" r:id="rId41"/>
    <p:sldId id="29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69" autoAdjust="0"/>
    <p:restoredTop sz="73611" autoAdjust="0"/>
  </p:normalViewPr>
  <p:slideViewPr>
    <p:cSldViewPr snapToGrid="0">
      <p:cViewPr varScale="1">
        <p:scale>
          <a:sx n="54" d="100"/>
          <a:sy n="54" d="100"/>
        </p:scale>
        <p:origin x="948"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902FCC-FD42-42C4-B6D2-D69E2EE5D8D0}" type="datetimeFigureOut">
              <a:rPr lang="en-US" smtClean="0"/>
              <a:t>9/12/2022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1CB6DE-1188-4001-8966-47D7B1FA4173}" type="slidenum">
              <a:rPr lang="en-US" smtClean="0"/>
              <a:t>‹#›</a:t>
            </a:fld>
            <a:endParaRPr lang="en-US"/>
          </a:p>
        </p:txBody>
      </p:sp>
    </p:spTree>
    <p:extLst>
      <p:ext uri="{BB962C8B-B14F-4D97-AF65-F5344CB8AC3E}">
        <p14:creationId xmlns:p14="http://schemas.microsoft.com/office/powerpoint/2010/main" val="2612291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 Welcome Clip to signify</a:t>
            </a:r>
            <a:r>
              <a:rPr lang="en-CA" baseline="0" dirty="0"/>
              <a:t> the Training is starting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11E9E-46CA-493A-9BD8-15A30A191F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141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CA" sz="1200" b="0" kern="1200" dirty="0">
                <a:solidFill>
                  <a:schemeClr val="tx1"/>
                </a:solidFill>
                <a:effectLst/>
                <a:latin typeface="Zilla Slab" pitchFamily="2" charset="0"/>
                <a:ea typeface="Zilla Slab" pitchFamily="2" charset="0"/>
                <a:cs typeface="+mn-cs"/>
              </a:rPr>
              <a:t>Mentees are the most important people in the match, and they have a team of supporters: you; thei</a:t>
            </a:r>
            <a:r>
              <a:rPr lang="en-CA" sz="1200" b="0" kern="1200" baseline="0" dirty="0">
                <a:solidFill>
                  <a:schemeClr val="tx1"/>
                </a:solidFill>
                <a:effectLst/>
                <a:latin typeface="Zilla Slab" pitchFamily="2" charset="0"/>
                <a:ea typeface="Zilla Slab" pitchFamily="2" charset="0"/>
                <a:cs typeface="+mn-cs"/>
              </a:rPr>
              <a:t>r mentors</a:t>
            </a:r>
            <a:r>
              <a:rPr lang="en-CA" sz="1200" b="0" kern="1200" dirty="0">
                <a:solidFill>
                  <a:schemeClr val="tx1"/>
                </a:solidFill>
                <a:effectLst/>
                <a:latin typeface="Zilla Slab" pitchFamily="2" charset="0"/>
                <a:ea typeface="Zilla Slab" pitchFamily="2" charset="0"/>
                <a:cs typeface="+mn-cs"/>
              </a:rPr>
              <a:t>; program staff; and, in some site-based programs, a school liaison.</a:t>
            </a:r>
            <a:endParaRPr lang="en-US" sz="1200" b="0" kern="1200" dirty="0">
              <a:solidFill>
                <a:schemeClr val="tx1"/>
              </a:solidFill>
              <a:effectLst/>
              <a:latin typeface="Zilla Slab" pitchFamily="2" charset="0"/>
              <a:ea typeface="Zilla Slab" pitchFamily="2" charset="0"/>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0" kern="1200" dirty="0">
                <a:solidFill>
                  <a:schemeClr val="tx1"/>
                </a:solidFill>
                <a:effectLst/>
                <a:latin typeface="Zilla Slab" pitchFamily="2" charset="0"/>
                <a:ea typeface="Zilla Slab" pitchFamily="2" charset="0"/>
                <a:cs typeface="+mn-cs"/>
              </a:rPr>
              <a:t>As the parent/guardian, you are an essential member of the match.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0" kern="1200" dirty="0">
                <a:solidFill>
                  <a:schemeClr val="tx1"/>
                </a:solidFill>
                <a:effectLst/>
                <a:latin typeface="Zilla Slab" pitchFamily="2" charset="0"/>
                <a:ea typeface="Zilla Slab" pitchFamily="2" charset="0"/>
                <a:cs typeface="+mn-cs"/>
              </a:rPr>
              <a:t>In other words, it's important for you to be actively involved. Your program staff will talk with you about the match monitoring schedule.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1" kern="1200" dirty="0">
                <a:solidFill>
                  <a:schemeClr val="tx1"/>
                </a:solidFill>
                <a:effectLst/>
                <a:latin typeface="Zilla Slab" pitchFamily="2" charset="0"/>
                <a:ea typeface="Zilla Slab" pitchFamily="2" charset="0"/>
                <a:cs typeface="+mn-cs"/>
              </a:rPr>
              <a:t>Sample:</a:t>
            </a:r>
            <a:r>
              <a:rPr lang="en-CA" sz="1200" b="1" kern="1200" baseline="0" dirty="0">
                <a:solidFill>
                  <a:schemeClr val="tx1"/>
                </a:solidFill>
                <a:effectLst/>
                <a:latin typeface="Zilla Slab" pitchFamily="2" charset="0"/>
                <a:ea typeface="Zilla Slab" pitchFamily="2" charset="0"/>
                <a:cs typeface="+mn-cs"/>
              </a:rPr>
              <a:t> </a:t>
            </a:r>
            <a:r>
              <a:rPr lang="en-CA" sz="1200" b="0" kern="1200" dirty="0">
                <a:solidFill>
                  <a:schemeClr val="tx1"/>
                </a:solidFill>
                <a:effectLst/>
                <a:latin typeface="Zilla Slab" pitchFamily="2" charset="0"/>
                <a:ea typeface="Zilla Slab" pitchFamily="2" charset="0"/>
                <a:cs typeface="+mn-cs"/>
              </a:rPr>
              <a:t>during the first year of a community-based match, you (and your child’s mentor) will meet with program staff after four months and after 12 months. You’ll also connect via telephone, or in some cases via email, at approximate monthly intervals at least six times during the first year.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0" kern="1200" dirty="0">
                <a:solidFill>
                  <a:schemeClr val="tx1"/>
                </a:solidFill>
                <a:effectLst/>
                <a:latin typeface="Zilla Slab" pitchFamily="2" charset="0"/>
                <a:ea typeface="Zilla Slab" pitchFamily="2" charset="0"/>
                <a:cs typeface="+mn-cs"/>
              </a:rPr>
              <a:t>These connections are required in order for the match to continue.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0" kern="1200" dirty="0">
                <a:solidFill>
                  <a:schemeClr val="tx1"/>
                </a:solidFill>
                <a:effectLst/>
                <a:latin typeface="Zilla Slab" pitchFamily="2" charset="0"/>
                <a:ea typeface="Zilla Slab" pitchFamily="2" charset="0"/>
                <a:cs typeface="+mn-cs"/>
              </a:rPr>
              <a:t>Your program staff will also meet and speak with your child</a:t>
            </a:r>
            <a:r>
              <a:rPr lang="en-CA" sz="1200" b="0" kern="1200" baseline="0" dirty="0">
                <a:solidFill>
                  <a:schemeClr val="tx1"/>
                </a:solidFill>
                <a:effectLst/>
                <a:latin typeface="Zilla Slab" pitchFamily="2" charset="0"/>
                <a:ea typeface="Zilla Slab" pitchFamily="2" charset="0"/>
                <a:cs typeface="+mn-cs"/>
              </a:rPr>
              <a:t> </a:t>
            </a:r>
            <a:r>
              <a:rPr lang="en-CA" sz="1200" b="0" kern="1200" dirty="0">
                <a:solidFill>
                  <a:schemeClr val="tx1"/>
                </a:solidFill>
                <a:effectLst/>
                <a:latin typeface="Zilla Slab" pitchFamily="2" charset="0"/>
                <a:ea typeface="Zilla Slab" pitchFamily="2" charset="0"/>
                <a:cs typeface="+mn-cs"/>
              </a:rPr>
              <a:t>at regular intervals.</a:t>
            </a:r>
            <a:endParaRPr lang="en-US" sz="1200" b="0" kern="1200" dirty="0">
              <a:solidFill>
                <a:schemeClr val="tx1"/>
              </a:solidFill>
              <a:effectLst/>
              <a:latin typeface="Zilla Slab" pitchFamily="2" charset="0"/>
              <a:ea typeface="Zilla Slab" pitchFamily="2" charset="0"/>
              <a:cs typeface="+mn-cs"/>
            </a:endParaRPr>
          </a:p>
          <a:p>
            <a:pPr marL="0" indent="0">
              <a:buFont typeface="Arial" panose="020B0604020202020204" pitchFamily="34" charset="0"/>
              <a:buNone/>
            </a:pP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11E9E-46CA-493A-9BD8-15A30A191F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3466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Zilla Slab" pitchFamily="2" charset="0"/>
                <a:ea typeface="Zilla Slab" pitchFamily="2" charset="0"/>
              </a:rPr>
              <a:t>Help organize outings and make sure you know the details of all the activities that are planned. When your child comes home from an outing, ask about what they did, and encourage them to share how they felt about the activity.</a:t>
            </a:r>
          </a:p>
          <a:p>
            <a:r>
              <a:rPr lang="en-CA" dirty="0"/>
              <a:t>Another important member of the match team is your program staff. </a:t>
            </a:r>
          </a:p>
          <a:p>
            <a:r>
              <a:rPr lang="en-CA" dirty="0"/>
              <a:t>They</a:t>
            </a:r>
            <a:r>
              <a:rPr lang="en-CA" baseline="0" dirty="0"/>
              <a:t> </a:t>
            </a:r>
            <a:r>
              <a:rPr lang="en-CA" dirty="0"/>
              <a:t>will talk and meet with you regularly throughout the match. </a:t>
            </a:r>
          </a:p>
          <a:p>
            <a:r>
              <a:rPr lang="en-CA" dirty="0"/>
              <a:t>In fact, the match will not be able to continue without regular communication. </a:t>
            </a:r>
          </a:p>
          <a:p>
            <a:r>
              <a:rPr lang="en-CA" b="1" dirty="0"/>
              <a:t>Suggested</a:t>
            </a:r>
            <a:r>
              <a:rPr lang="en-CA" b="1" baseline="0" dirty="0"/>
              <a:t> </a:t>
            </a:r>
            <a:r>
              <a:rPr lang="en-CA" b="1" dirty="0"/>
              <a:t>group interaction. Ask the parents/guardians to identify roles the program staff could play, and reasons to contact them. </a:t>
            </a:r>
          </a:p>
          <a:p>
            <a:pPr lvl="0"/>
            <a:r>
              <a:rPr lang="en-CA" b="1" dirty="0"/>
              <a:t>Make sure they include: celebratory reasons, information seeking, concerns, etc. Provide examples from the list that follows:</a:t>
            </a:r>
            <a:r>
              <a:rPr lang="en-CA" b="1" baseline="0" dirty="0"/>
              <a:t>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obtain support to ensure a healthy, successful match;</a:t>
            </a:r>
            <a:endParaRPr lang="en-US" sz="16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talk about match activities and accomplishments;</a:t>
            </a:r>
            <a:endParaRPr lang="en-US" sz="16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address any questions or concerns you may have;</a:t>
            </a:r>
            <a:endParaRPr lang="en-US" sz="16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obtain clarification on program rules;</a:t>
            </a:r>
            <a:endParaRPr lang="en-US" sz="16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obtain helpful information, such as resources you may be interested in;</a:t>
            </a:r>
            <a:endParaRPr lang="en-US" sz="16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obtain information on agency activities; and/or</a:t>
            </a:r>
            <a:endParaRPr lang="en-US" sz="16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chat about effective adult-child communication, etc.</a:t>
            </a:r>
            <a:endParaRPr lang="en-US" dirty="0"/>
          </a:p>
        </p:txBody>
      </p:sp>
      <p:sp>
        <p:nvSpPr>
          <p:cNvPr id="4" name="Slide Number Placeholder 3"/>
          <p:cNvSpPr>
            <a:spLocks noGrp="1"/>
          </p:cNvSpPr>
          <p:nvPr>
            <p:ph type="sldNum" sz="quarter" idx="10"/>
          </p:nvPr>
        </p:nvSpPr>
        <p:spPr/>
        <p:txBody>
          <a:bodyPr/>
          <a:lstStyle/>
          <a:p>
            <a:fld id="{131CB6DE-1188-4001-8966-47D7B1FA4173}" type="slidenum">
              <a:rPr lang="en-US" smtClean="0"/>
              <a:t>11</a:t>
            </a:fld>
            <a:endParaRPr lang="en-US"/>
          </a:p>
        </p:txBody>
      </p:sp>
    </p:spTree>
    <p:extLst>
      <p:ext uri="{BB962C8B-B14F-4D97-AF65-F5344CB8AC3E}">
        <p14:creationId xmlns:p14="http://schemas.microsoft.com/office/powerpoint/2010/main" val="2792228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Healthy societies depend on the healthy relationships within them. Respect is at the foundation of healthy relationships.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We explore with the young people the necessary components of a healthy relationship.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We ask them "what makes a good friend?", and we illustrate what a healthy relationship looks, sounds, and feels like.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343F138-A3C0-4C29-A888-0257A426CBA4}" type="slidenum">
              <a:rPr lang="en-US" smtClean="0"/>
              <a:t>12</a:t>
            </a:fld>
            <a:endParaRPr lang="en-US"/>
          </a:p>
        </p:txBody>
      </p:sp>
    </p:spTree>
    <p:extLst>
      <p:ext uri="{BB962C8B-B14F-4D97-AF65-F5344CB8AC3E}">
        <p14:creationId xmlns:p14="http://schemas.microsoft.com/office/powerpoint/2010/main" val="392174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It is important that the relations between all match participants − mentees, mentors, program staff, and parents/guardians − are healthy. </a:t>
            </a:r>
          </a:p>
          <a:p>
            <a:pPr lvl="0"/>
            <a:r>
              <a:rPr lang="en-CA" sz="1200" kern="1200" dirty="0">
                <a:solidFill>
                  <a:schemeClr val="tx1"/>
                </a:solidFill>
                <a:effectLst/>
                <a:latin typeface="+mn-lt"/>
                <a:ea typeface="+mn-ea"/>
                <a:cs typeface="+mn-cs"/>
              </a:rPr>
              <a:t>Healthy relationships facilitate healthy matches. </a:t>
            </a:r>
          </a:p>
          <a:p>
            <a:pPr lvl="0"/>
            <a:r>
              <a:rPr lang="en-CA" sz="1200" kern="1200" dirty="0">
                <a:solidFill>
                  <a:schemeClr val="tx1"/>
                </a:solidFill>
                <a:effectLst/>
                <a:latin typeface="+mn-lt"/>
                <a:ea typeface="+mn-ea"/>
                <a:cs typeface="+mn-cs"/>
              </a:rPr>
              <a:t>We’ve been talking about your relationship with program staff; it’s equally important for you to have strong, open, honest communication with your child’s mentor.</a:t>
            </a: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343F138-A3C0-4C29-A888-0257A426CBA4}" type="slidenum">
              <a:rPr lang="en-US" smtClean="0"/>
              <a:t>13</a:t>
            </a:fld>
            <a:endParaRPr lang="en-US"/>
          </a:p>
        </p:txBody>
      </p:sp>
    </p:spTree>
    <p:extLst>
      <p:ext uri="{BB962C8B-B14F-4D97-AF65-F5344CB8AC3E}">
        <p14:creationId xmlns:p14="http://schemas.microsoft.com/office/powerpoint/2010/main" val="3416646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talk with the mentees about voice and choice. </a:t>
            </a:r>
          </a:p>
          <a:p>
            <a:r>
              <a:rPr lang="en-CA" dirty="0"/>
              <a:t>With the younger children, we briefly reinforce safety messages the young people learn at school, such as reminding the children that their body belongs to themselves, and no one has the right to do things to them, or make them do things, that are hurtful or uncomfortable.</a:t>
            </a:r>
            <a:endParaRPr lang="en-US" dirty="0"/>
          </a:p>
        </p:txBody>
      </p:sp>
      <p:sp>
        <p:nvSpPr>
          <p:cNvPr id="4" name="Slide Number Placeholder 3"/>
          <p:cNvSpPr>
            <a:spLocks noGrp="1"/>
          </p:cNvSpPr>
          <p:nvPr>
            <p:ph type="sldNum" sz="quarter" idx="10"/>
          </p:nvPr>
        </p:nvSpPr>
        <p:spPr/>
        <p:txBody>
          <a:bodyPr/>
          <a:lstStyle/>
          <a:p>
            <a:fld id="{5343F138-A3C0-4C29-A888-0257A426CBA4}" type="slidenum">
              <a:rPr lang="en-US" smtClean="0"/>
              <a:t>14</a:t>
            </a:fld>
            <a:endParaRPr lang="en-US"/>
          </a:p>
        </p:txBody>
      </p:sp>
    </p:spTree>
    <p:extLst>
      <p:ext uri="{BB962C8B-B14F-4D97-AF65-F5344CB8AC3E}">
        <p14:creationId xmlns:p14="http://schemas.microsoft.com/office/powerpoint/2010/main" val="4200010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kern="1200" dirty="0">
                <a:solidFill>
                  <a:schemeClr val="tx1"/>
                </a:solidFill>
                <a:effectLst/>
                <a:latin typeface="+mn-lt"/>
                <a:ea typeface="+mn-ea"/>
                <a:cs typeface="+mn-cs"/>
              </a:rPr>
              <a:t>We remind Mentees, if it doesn’t feel right, it probably isn’t right! </a:t>
            </a:r>
            <a:r>
              <a:rPr lang="en-CA"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343F138-A3C0-4C29-A888-0257A426CBA4}" type="slidenum">
              <a:rPr lang="en-US" smtClean="0"/>
              <a:t>15</a:t>
            </a:fld>
            <a:endParaRPr lang="en-US"/>
          </a:p>
        </p:txBody>
      </p:sp>
    </p:spTree>
    <p:extLst>
      <p:ext uri="{BB962C8B-B14F-4D97-AF65-F5344CB8AC3E}">
        <p14:creationId xmlns:p14="http://schemas.microsoft.com/office/powerpoint/2010/main" val="251635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this section we highlight strategies to keep the young people secure and safe in their match. </a:t>
            </a:r>
          </a:p>
          <a:p>
            <a:r>
              <a:rPr lang="en-CA" dirty="0"/>
              <a:t>A core topic – for the young people and for you, the parents/guardians – is boundaries. </a:t>
            </a:r>
          </a:p>
          <a:p>
            <a:r>
              <a:rPr lang="en-CA" dirty="0"/>
              <a:t>You’ll hear us talk about this a lot, and we’re going to ask you about it frequently, throughout the match. </a:t>
            </a:r>
          </a:p>
          <a:p>
            <a:r>
              <a:rPr lang="en-CA" dirty="0"/>
              <a:t>It is the gradual breaking down of boundaries that can lead to unsafe matches.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43F138-A3C0-4C29-A888-0257A426CB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7172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Boundaries are critical. This must be well taught and regularly reinforced. It’s important to PREVENT unfortunate situations. While there are critical supports if things happen, our goal is to help ensure they don’t. </a:t>
            </a:r>
          </a:p>
          <a:p>
            <a:r>
              <a:rPr lang="en-CA" dirty="0"/>
              <a:t>Emphasize to the parents/guardians that they'll have regular contact with program staff, and</a:t>
            </a:r>
            <a:r>
              <a:rPr lang="en-CA" baseline="0" dirty="0"/>
              <a:t> </a:t>
            </a:r>
            <a:r>
              <a:rPr lang="en-CA" dirty="0"/>
              <a:t>they can turn to them for support when they need it.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43F138-A3C0-4C29-A888-0257A426CB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697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In the context of a mentoring relationship, consistently breaking or stretching agency policies is boundary- breaking behaviour, and must be discussed with program staff.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While all match participants may be fully well- intentioned – e.g., “I know we’re/they’re only supposed to see each other once a week but s/he really likes coming to my/my child’s baseball games” – it is critical to remember that rules are there for very good reasons and rarely should exceptions be made.</a:t>
            </a:r>
            <a:endParaRPr lang="en-US" sz="1200" kern="1200" dirty="0">
              <a:solidFill>
                <a:schemeClr val="tx1"/>
              </a:solidFill>
              <a:effectLst/>
              <a:latin typeface="+mn-lt"/>
              <a:ea typeface="+mn-ea"/>
              <a:cs typeface="+mn-cs"/>
            </a:endParaRPr>
          </a:p>
          <a:p>
            <a:pPr lvl="0"/>
            <a:endParaRPr lang="en-CA"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To further support your child's safety in their match and in their community, we encourage you to reinforce the following points with them:</a:t>
            </a:r>
            <a:endParaRPr lang="en-US" sz="1200" kern="1200" dirty="0">
              <a:solidFill>
                <a:schemeClr val="tx1"/>
              </a:solidFill>
              <a:effectLst/>
              <a:latin typeface="+mn-lt"/>
              <a:ea typeface="+mn-ea"/>
              <a:cs typeface="+mn-cs"/>
            </a:endParaRPr>
          </a:p>
          <a:p>
            <a:pPr marL="685800" lvl="1" indent="-228600">
              <a:buFont typeface="+mj-lt"/>
              <a:buAutoNum type="arabicPeriod"/>
            </a:pPr>
            <a:r>
              <a:rPr lang="en-CA" sz="1200" kern="1200" dirty="0">
                <a:solidFill>
                  <a:schemeClr val="tx1"/>
                </a:solidFill>
                <a:effectLst/>
                <a:latin typeface="+mn-lt"/>
                <a:ea typeface="+mn-ea"/>
                <a:cs typeface="+mn-cs"/>
              </a:rPr>
              <a:t>We all have </a:t>
            </a:r>
            <a:r>
              <a:rPr lang="en-CA" sz="1200" i="1" kern="1200" dirty="0">
                <a:solidFill>
                  <a:schemeClr val="tx1"/>
                </a:solidFill>
                <a:effectLst/>
                <a:latin typeface="+mn-lt"/>
                <a:ea typeface="+mn-ea"/>
                <a:cs typeface="+mn-cs"/>
              </a:rPr>
              <a:t>personal </a:t>
            </a:r>
            <a:r>
              <a:rPr lang="en-CA" sz="1200" kern="1200" dirty="0">
                <a:solidFill>
                  <a:schemeClr val="tx1"/>
                </a:solidFill>
                <a:effectLst/>
                <a:latin typeface="+mn-lt"/>
                <a:ea typeface="+mn-ea"/>
                <a:cs typeface="+mn-cs"/>
              </a:rPr>
              <a:t>boundaries, and people must understand and respect our boundaries.</a:t>
            </a:r>
            <a:endParaRPr lang="en-US" sz="1600" kern="1200" dirty="0">
              <a:solidFill>
                <a:schemeClr val="tx1"/>
              </a:solidFill>
              <a:effectLst/>
              <a:latin typeface="+mn-lt"/>
              <a:ea typeface="+mn-ea"/>
              <a:cs typeface="+mn-cs"/>
            </a:endParaRPr>
          </a:p>
          <a:p>
            <a:pPr marL="685800" lvl="1" indent="-228600">
              <a:buFont typeface="+mj-lt"/>
              <a:buAutoNum type="arabicPeriod"/>
            </a:pPr>
            <a:r>
              <a:rPr lang="en-CA" sz="1200" kern="1200" dirty="0">
                <a:solidFill>
                  <a:schemeClr val="tx1"/>
                </a:solidFill>
                <a:effectLst/>
                <a:latin typeface="+mn-lt"/>
                <a:ea typeface="+mn-ea"/>
                <a:cs typeface="+mn-cs"/>
              </a:rPr>
              <a:t>Respecting yourself is as important as respecting other people.</a:t>
            </a:r>
            <a:endParaRPr lang="en-US" sz="1600" kern="1200" dirty="0">
              <a:solidFill>
                <a:schemeClr val="tx1"/>
              </a:solidFill>
              <a:effectLst/>
              <a:latin typeface="+mn-lt"/>
              <a:ea typeface="+mn-ea"/>
              <a:cs typeface="+mn-cs"/>
            </a:endParaRPr>
          </a:p>
          <a:p>
            <a:pPr marL="685800" lvl="1" indent="-228600">
              <a:buFont typeface="+mj-lt"/>
              <a:buAutoNum type="arabicPeriod"/>
            </a:pPr>
            <a:r>
              <a:rPr lang="en-CA" sz="1200" kern="1200" dirty="0">
                <a:solidFill>
                  <a:schemeClr val="tx1"/>
                </a:solidFill>
                <a:effectLst/>
                <a:latin typeface="+mn-lt"/>
                <a:ea typeface="+mn-ea"/>
                <a:cs typeface="+mn-cs"/>
              </a:rPr>
              <a:t>Whether you’re talking about a relationship with an adult, a teen or a peer, it’s equally important to set boundaries. Your program staff will be a big help to you in setting boundaries in your match.</a:t>
            </a:r>
            <a:endParaRPr lang="en-US" sz="1600" kern="1200" dirty="0">
              <a:solidFill>
                <a:schemeClr val="tx1"/>
              </a:solidFill>
              <a:effectLst/>
              <a:latin typeface="+mn-lt"/>
              <a:ea typeface="+mn-ea"/>
              <a:cs typeface="+mn-cs"/>
            </a:endParaRPr>
          </a:p>
          <a:p>
            <a:pPr marL="685800" lvl="1" indent="-228600">
              <a:buFont typeface="+mj-lt"/>
              <a:buAutoNum type="arabicPeriod"/>
            </a:pPr>
            <a:r>
              <a:rPr lang="en-CA" sz="1200" kern="1200" dirty="0">
                <a:solidFill>
                  <a:schemeClr val="tx1"/>
                </a:solidFill>
                <a:effectLst/>
                <a:latin typeface="+mn-lt"/>
                <a:ea typeface="+mn-ea"/>
                <a:cs typeface="+mn-cs"/>
              </a:rPr>
              <a:t>If it doesn’t feel right, it probably isn’t right!</a:t>
            </a:r>
            <a:endParaRPr lang="en-US" sz="1600" kern="1200" dirty="0">
              <a:solidFill>
                <a:schemeClr val="tx1"/>
              </a:solidFill>
              <a:effectLst/>
              <a:latin typeface="+mn-lt"/>
              <a:ea typeface="+mn-ea"/>
              <a:cs typeface="+mn-cs"/>
            </a:endParaRPr>
          </a:p>
          <a:p>
            <a:pPr marL="685800" lvl="1" indent="-228600">
              <a:buFont typeface="+mj-lt"/>
              <a:buAutoNum type="arabicPeriod"/>
            </a:pPr>
            <a:r>
              <a:rPr lang="en-CA" sz="1200" kern="1200" dirty="0">
                <a:solidFill>
                  <a:schemeClr val="tx1"/>
                </a:solidFill>
                <a:effectLst/>
                <a:latin typeface="+mn-lt"/>
                <a:ea typeface="+mn-ea"/>
                <a:cs typeface="+mn-cs"/>
              </a:rPr>
              <a:t>Often, if something makes you feel uncomfortable, and then it happens again with the same person, they may go a little further. If you feel uncomfortable, unsafe, unsure, or scared, talk with a trusted adult, such as your program staff or someone in your Circle of Support</a:t>
            </a:r>
            <a:r>
              <a:rPr lang="en-CA" sz="1800" kern="1200" dirty="0">
                <a:solidFill>
                  <a:schemeClr val="tx1"/>
                </a:solidFill>
                <a:effectLst/>
                <a:latin typeface="+mn-lt"/>
                <a:ea typeface="+mn-ea"/>
                <a:cs typeface="+mn-cs"/>
              </a:rPr>
              <a:t>.</a:t>
            </a:r>
            <a:endParaRPr lang="en-US" sz="1600" kern="1200" dirty="0">
              <a:solidFill>
                <a:schemeClr val="tx1"/>
              </a:solidFill>
              <a:effectLst/>
              <a:latin typeface="+mn-lt"/>
              <a:ea typeface="+mn-ea"/>
              <a:cs typeface="+mn-cs"/>
            </a:endParaRPr>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43F138-A3C0-4C29-A888-0257A426CB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89851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At</a:t>
            </a:r>
            <a:r>
              <a:rPr lang="en-CA" baseline="0" dirty="0"/>
              <a:t> Big Brothers Big Sisters, we talk about a Circle of Support.</a:t>
            </a:r>
          </a:p>
          <a:p>
            <a:r>
              <a:rPr lang="en-CA" baseline="0" dirty="0"/>
              <a:t>We are referring to the adults and teenagers in your child’s life who supports them and wants the best for them.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43F138-A3C0-4C29-A888-0257A426CB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926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600" b="0" kern="1200" dirty="0">
                <a:solidFill>
                  <a:schemeClr val="tx1"/>
                </a:solidFill>
                <a:effectLst/>
                <a:latin typeface="Zilla Slab" pitchFamily="2" charset="0"/>
                <a:ea typeface="Zilla Slab" pitchFamily="2" charset="0"/>
                <a:cs typeface="+mn-cs"/>
              </a:rPr>
              <a:t>Inform</a:t>
            </a:r>
            <a:r>
              <a:rPr lang="en-CA" sz="1600" b="0" kern="1200" baseline="0" dirty="0">
                <a:solidFill>
                  <a:schemeClr val="tx1"/>
                </a:solidFill>
                <a:effectLst/>
                <a:latin typeface="Zilla Slab" pitchFamily="2" charset="0"/>
                <a:ea typeface="Zilla Slab" pitchFamily="2" charset="0"/>
                <a:cs typeface="+mn-cs"/>
              </a:rPr>
              <a:t> the group or trainee that this training is part of their enrollment with Big Brothers Big Sisters.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600" b="1" kern="1200" baseline="0" dirty="0">
                <a:solidFill>
                  <a:schemeClr val="tx1"/>
                </a:solidFill>
                <a:effectLst/>
                <a:latin typeface="Zilla Slab" pitchFamily="2" charset="0"/>
                <a:ea typeface="Zilla Slab" pitchFamily="2" charset="0"/>
                <a:cs typeface="+mn-cs"/>
              </a:rPr>
              <a:t>This training is a mandatory step before matching.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600" b="0" kern="1200" baseline="0" dirty="0">
                <a:solidFill>
                  <a:schemeClr val="tx1"/>
                </a:solidFill>
                <a:effectLst/>
                <a:latin typeface="Zilla Slab" pitchFamily="2" charset="0"/>
                <a:ea typeface="Zilla Slab" pitchFamily="2" charset="0"/>
                <a:cs typeface="+mn-cs"/>
              </a:rPr>
              <a:t>The training can take up to 20minutes or longer if trainers do many of the suggested activities.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600" b="0" kern="1200" baseline="0" dirty="0">
                <a:solidFill>
                  <a:schemeClr val="tx1"/>
                </a:solidFill>
                <a:effectLst/>
                <a:latin typeface="Zilla Slab" pitchFamily="2" charset="0"/>
                <a:ea typeface="Zilla Slab" pitchFamily="2" charset="0"/>
                <a:cs typeface="+mn-cs"/>
              </a:rPr>
              <a:t>The suggested activities are optional.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0" kern="1200" dirty="0">
              <a:solidFill>
                <a:schemeClr val="tx1"/>
              </a:solidFill>
              <a:effectLst/>
              <a:latin typeface="Zilla Slab" pitchFamily="2" charset="0"/>
              <a:ea typeface="Zilla Slab" pitchFamily="2" charset="0"/>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11E9E-46CA-493A-9BD8-15A30A191F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84230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b="0" kern="1200" dirty="0">
                <a:solidFill>
                  <a:schemeClr val="tx1"/>
                </a:solidFill>
                <a:effectLst/>
                <a:latin typeface="+mn-lt"/>
                <a:ea typeface="+mn-ea"/>
                <a:cs typeface="+mn-cs"/>
              </a:rPr>
              <a:t>At this point in our training with the children and youth, the young people identify a Circle of Support. </a:t>
            </a:r>
          </a:p>
          <a:p>
            <a:pPr lvl="0"/>
            <a:endParaRPr lang="en-CA" sz="1200" b="0" kern="1200" dirty="0">
              <a:solidFill>
                <a:schemeClr val="tx1"/>
              </a:solidFill>
              <a:effectLst/>
              <a:latin typeface="+mn-lt"/>
              <a:ea typeface="+mn-ea"/>
              <a:cs typeface="+mn-cs"/>
            </a:endParaRPr>
          </a:p>
          <a:p>
            <a:pPr lvl="0"/>
            <a:r>
              <a:rPr lang="en-CA" sz="1200" b="0" kern="1200" dirty="0">
                <a:solidFill>
                  <a:schemeClr val="tx1"/>
                </a:solidFill>
                <a:effectLst/>
                <a:latin typeface="+mn-lt"/>
                <a:ea typeface="+mn-ea"/>
                <a:cs typeface="+mn-cs"/>
              </a:rPr>
              <a:t>The young people place themselves in the middle of the Circle of Support, then bring in people such as family, friends, mentors, and community helpers. Our discussion with the mentees includes:</a:t>
            </a:r>
            <a:endParaRPr lang="en-US" sz="1200" b="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43F138-A3C0-4C29-A888-0257A426CB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478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b="0" kern="1200" dirty="0">
                <a:solidFill>
                  <a:schemeClr val="tx1"/>
                </a:solidFill>
                <a:effectLst/>
                <a:latin typeface="Zilla Slab" pitchFamily="2" charset="0"/>
                <a:ea typeface="Zilla Slab" pitchFamily="2" charset="0"/>
                <a:cs typeface="+mn-cs"/>
              </a:rPr>
              <a:t>We</a:t>
            </a:r>
            <a:r>
              <a:rPr lang="en-CA" sz="1200" b="0" kern="1200" baseline="0" dirty="0">
                <a:solidFill>
                  <a:schemeClr val="tx1"/>
                </a:solidFill>
                <a:effectLst/>
                <a:latin typeface="Zilla Slab" pitchFamily="2" charset="0"/>
                <a:ea typeface="Zilla Slab" pitchFamily="2" charset="0"/>
                <a:cs typeface="+mn-cs"/>
              </a:rPr>
              <a:t> talk about who these caring adults are and why they are in their Circle of Support.</a:t>
            </a:r>
          </a:p>
          <a:p>
            <a:pPr lvl="0"/>
            <a:r>
              <a:rPr lang="en-CA" b="0" dirty="0">
                <a:latin typeface="Zilla Slab" pitchFamily="2" charset="0"/>
                <a:ea typeface="Zilla Slab" pitchFamily="2" charset="0"/>
              </a:rPr>
              <a:t>We encourage you to talk with your child</a:t>
            </a:r>
            <a:r>
              <a:rPr lang="en-CA" b="0" baseline="0" dirty="0">
                <a:latin typeface="Zilla Slab" pitchFamily="2" charset="0"/>
                <a:ea typeface="Zilla Slab" pitchFamily="2" charset="0"/>
              </a:rPr>
              <a:t> </a:t>
            </a:r>
            <a:r>
              <a:rPr lang="en-CA" b="0" dirty="0">
                <a:latin typeface="Zilla Slab" pitchFamily="2" charset="0"/>
                <a:ea typeface="Zilla Slab" pitchFamily="2" charset="0"/>
              </a:rPr>
              <a:t>about their Circle of Support. </a:t>
            </a:r>
          </a:p>
          <a:p>
            <a:pPr lvl="0"/>
            <a:r>
              <a:rPr lang="en-CA" b="0" dirty="0">
                <a:latin typeface="Zilla Slab" pitchFamily="2" charset="0"/>
                <a:ea typeface="Zilla Slab" pitchFamily="2" charset="0"/>
              </a:rPr>
              <a:t>It will further ensure their safety and happiness in their match, and in their other relationships.</a:t>
            </a:r>
            <a:endParaRPr lang="en-US" b="0" dirty="0">
              <a:latin typeface="Zilla Slab" pitchFamily="2" charset="0"/>
              <a:ea typeface="Zilla Slab" pitchFamily="2" charset="0"/>
            </a:endParaRPr>
          </a:p>
        </p:txBody>
      </p:sp>
      <p:sp>
        <p:nvSpPr>
          <p:cNvPr id="4" name="Slide Number Placeholder 3"/>
          <p:cNvSpPr>
            <a:spLocks noGrp="1"/>
          </p:cNvSpPr>
          <p:nvPr>
            <p:ph type="sldNum" sz="quarter" idx="10"/>
          </p:nvPr>
        </p:nvSpPr>
        <p:spPr/>
        <p:txBody>
          <a:bodyPr/>
          <a:lstStyle/>
          <a:p>
            <a:fld id="{5343F138-A3C0-4C29-A888-0257A426CBA4}" type="slidenum">
              <a:rPr lang="en-US" smtClean="0"/>
              <a:t>21</a:t>
            </a:fld>
            <a:endParaRPr lang="en-US"/>
          </a:p>
        </p:txBody>
      </p:sp>
    </p:spTree>
    <p:extLst>
      <p:ext uri="{BB962C8B-B14F-4D97-AF65-F5344CB8AC3E}">
        <p14:creationId xmlns:p14="http://schemas.microsoft.com/office/powerpoint/2010/main" val="18175911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tell your child that they have the right to be safe and to have healthy relationships. </a:t>
            </a:r>
          </a:p>
          <a:p>
            <a:r>
              <a:rPr lang="en-CA" dirty="0"/>
              <a:t>It's an adult’s job to protect children, and they know that most adults are happy to play that role.</a:t>
            </a:r>
          </a:p>
          <a:p>
            <a:r>
              <a:rPr lang="en-CA" dirty="0"/>
              <a:t>All non-profit organizations, even those staffed by volunteers, have a duty to prevent the maltreatment of children and youth while they are participating in their programs. </a:t>
            </a:r>
          </a:p>
          <a:p>
            <a:r>
              <a:rPr lang="en-CA" dirty="0"/>
              <a:t>The first step to prevention of abuse is to understand what forms it can take. We’re going to talk a little about abuse and disclosure, sharing with you the same information we share with the volunteer mentors.</a:t>
            </a:r>
          </a:p>
          <a:p>
            <a:endParaRPr lang="en-CA"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43F138-A3C0-4C29-A888-0257A426CB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59884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Verbal or purposeful disclosures: an individual decides to tell someone about his or her abuse</a:t>
            </a:r>
          </a:p>
          <a:p>
            <a:r>
              <a:rPr lang="en-US" dirty="0"/>
              <a:t>Non-verbal disclosures: an individual accidentally reveals the maltreatment through </a:t>
            </a:r>
            <a:r>
              <a:rPr lang="en-US" dirty="0" err="1"/>
              <a:t>behaviour</a:t>
            </a:r>
            <a:r>
              <a:rPr lang="en-US" dirty="0"/>
              <a:t> or other external circumstances</a:t>
            </a:r>
          </a:p>
          <a:p>
            <a:r>
              <a:rPr lang="en-US" dirty="0"/>
              <a:t>It’s not easy for a child to disclose abuse that they’ve suffered, and only a minority of children and youth are able to do it. When they are able to disclose, it’s a process. Most disclosures are delayed, taking the child an average of 3 to 18 years to tell someone what happened to them.</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C2590F-8271-440C-A87D-C643458A04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68789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a:t>Today, we’re going to briefly talk about five types of abuse. </a:t>
            </a:r>
          </a:p>
          <a:p>
            <a:r>
              <a:rPr lang="en-CA" baseline="0" dirty="0"/>
              <a:t>When we have this discussion, think of a tool box. </a:t>
            </a:r>
          </a:p>
          <a:p>
            <a:r>
              <a:rPr lang="en-CA" baseline="0" dirty="0"/>
              <a:t>The details and definitions we’re sharing are tools to help all adults protect young people – your children, my children, all young people. </a:t>
            </a:r>
          </a:p>
          <a:p>
            <a:r>
              <a:rPr lang="en-CA" baseline="0" dirty="0"/>
              <a:t>Together, we can ensure ALL relationships are HEALTHY relationships.</a:t>
            </a:r>
            <a:endParaRPr lang="en-US" baseline="0" dirty="0"/>
          </a:p>
        </p:txBody>
      </p:sp>
      <p:sp>
        <p:nvSpPr>
          <p:cNvPr id="4" name="Slide Number Placeholder 3"/>
          <p:cNvSpPr>
            <a:spLocks noGrp="1"/>
          </p:cNvSpPr>
          <p:nvPr>
            <p:ph type="sldNum" sz="quarter" idx="10"/>
          </p:nvPr>
        </p:nvSpPr>
        <p:spPr/>
        <p:txBody>
          <a:bodyPr/>
          <a:lstStyle/>
          <a:p>
            <a:fld id="{7AC2590F-8271-440C-A87D-C643458A0453}" type="slidenum">
              <a:rPr lang="en-US" smtClean="0"/>
              <a:t>24</a:t>
            </a:fld>
            <a:endParaRPr lang="en-US"/>
          </a:p>
        </p:txBody>
      </p:sp>
    </p:spTree>
    <p:extLst>
      <p:ext uri="{BB962C8B-B14F-4D97-AF65-F5344CB8AC3E}">
        <p14:creationId xmlns:p14="http://schemas.microsoft.com/office/powerpoint/2010/main" val="36076676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20D7FB-A26E-4862-A1F9-3D3ABEBB727E}" type="slidenum">
              <a:rPr kumimoji="0" lang="en-US" sz="13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300" b="0"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5" name="Header Placeholder 4">
            <a:extLst>
              <a:ext uri="{FF2B5EF4-FFF2-40B4-BE49-F238E27FC236}">
                <a16:creationId xmlns:a16="http://schemas.microsoft.com/office/drawing/2014/main" id="{0F553F81-85AE-410E-9F4E-FFEFAA108138}"/>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Arial" charset="0"/>
                <a:ea typeface="ＭＳ Ｐゴシック" charset="0"/>
              </a:rPr>
              <a:t>BBBSC Training of Trainers Faciliator Presentation</a:t>
            </a:r>
            <a:endParaRPr kumimoji="0" lang="en-US" sz="13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1966583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20D7FB-A26E-4862-A1F9-3D3ABEBB727E}" type="slidenum">
              <a:rPr kumimoji="0" lang="en-US" sz="13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300" b="0"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5" name="Header Placeholder 4">
            <a:extLst>
              <a:ext uri="{FF2B5EF4-FFF2-40B4-BE49-F238E27FC236}">
                <a16:creationId xmlns:a16="http://schemas.microsoft.com/office/drawing/2014/main" id="{0F553F81-85AE-410E-9F4E-FFEFAA108138}"/>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Arial" charset="0"/>
                <a:ea typeface="ＭＳ Ｐゴシック" charset="0"/>
              </a:rPr>
              <a:t>BBBSC Training of Trainers Faciliator Presentation</a:t>
            </a:r>
            <a:endParaRPr kumimoji="0" lang="en-US" sz="13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7692875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20D7FB-A26E-4862-A1F9-3D3ABEBB727E}" type="slidenum">
              <a:rPr kumimoji="0" lang="en-US" sz="13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300" b="0"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5" name="Header Placeholder 4">
            <a:extLst>
              <a:ext uri="{FF2B5EF4-FFF2-40B4-BE49-F238E27FC236}">
                <a16:creationId xmlns:a16="http://schemas.microsoft.com/office/drawing/2014/main" id="{0F553F81-85AE-410E-9F4E-FFEFAA108138}"/>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Arial" charset="0"/>
                <a:ea typeface="ＭＳ Ｐゴシック" charset="0"/>
              </a:rPr>
              <a:t>BBBSC Training of Trainers Faciliator Presentation</a:t>
            </a:r>
            <a:endParaRPr kumimoji="0" lang="en-US" sz="13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3145173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20D7FB-A26E-4862-A1F9-3D3ABEBB727E}" type="slidenum">
              <a:rPr kumimoji="0" lang="en-US" sz="13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300" b="0"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5" name="Header Placeholder 4">
            <a:extLst>
              <a:ext uri="{FF2B5EF4-FFF2-40B4-BE49-F238E27FC236}">
                <a16:creationId xmlns:a16="http://schemas.microsoft.com/office/drawing/2014/main" id="{0F553F81-85AE-410E-9F4E-FFEFAA108138}"/>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Arial" charset="0"/>
                <a:ea typeface="ＭＳ Ｐゴシック" charset="0"/>
              </a:rPr>
              <a:t>BBBSC Training of Trainers Faciliator Presentation</a:t>
            </a:r>
            <a:endParaRPr kumimoji="0" lang="en-US" sz="13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3898976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520D7FB-A26E-4862-A1F9-3D3ABEBB727E}" type="slidenum">
              <a:rPr kumimoji="0" lang="en-US" sz="13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300" b="0"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5" name="Header Placeholder 4">
            <a:extLst>
              <a:ext uri="{FF2B5EF4-FFF2-40B4-BE49-F238E27FC236}">
                <a16:creationId xmlns:a16="http://schemas.microsoft.com/office/drawing/2014/main" id="{0F553F81-85AE-410E-9F4E-FFEFAA108138}"/>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Arial" charset="0"/>
                <a:ea typeface="ＭＳ Ｐゴシック" charset="0"/>
              </a:rPr>
              <a:t>BBBSC Training of Trainers Faciliator Presentation</a:t>
            </a:r>
            <a:endParaRPr kumimoji="0" lang="en-US" sz="1300" b="0" i="0" u="none" strike="noStrike" kern="1200" cap="none" spc="0" normalizeH="0" baseline="0" noProof="0" dirty="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067220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kern="1200" dirty="0">
                <a:solidFill>
                  <a:schemeClr val="tx1"/>
                </a:solidFill>
                <a:effectLst/>
                <a:latin typeface="Zilla Slab" pitchFamily="2" charset="0"/>
                <a:ea typeface="Zilla Slab" pitchFamily="2" charset="0"/>
                <a:cs typeface="+mn-cs"/>
              </a:rPr>
              <a:t>You want the participants to feel comfortable, confident,</a:t>
            </a:r>
            <a:endParaRPr lang="en-US" sz="1200" b="0" kern="1200" dirty="0">
              <a:solidFill>
                <a:schemeClr val="tx1"/>
              </a:solidFill>
              <a:effectLst/>
              <a:latin typeface="Zilla Slab" pitchFamily="2" charset="0"/>
              <a:ea typeface="Zilla Slab" pitchFamily="2" charset="0"/>
              <a:cs typeface="+mn-cs"/>
            </a:endParaRPr>
          </a:p>
          <a:p>
            <a:r>
              <a:rPr lang="en-CA" sz="1200" b="0" kern="1200" dirty="0">
                <a:solidFill>
                  <a:schemeClr val="tx1"/>
                </a:solidFill>
                <a:effectLst/>
                <a:latin typeface="Zilla Slab" pitchFamily="2" charset="0"/>
                <a:ea typeface="Zilla Slab" pitchFamily="2" charset="0"/>
                <a:cs typeface="+mn-cs"/>
              </a:rPr>
              <a:t>and positive. </a:t>
            </a:r>
          </a:p>
          <a:p>
            <a:r>
              <a:rPr lang="en-CA" sz="1200" b="0" kern="1200" dirty="0">
                <a:solidFill>
                  <a:schemeClr val="tx1"/>
                </a:solidFill>
                <a:effectLst/>
                <a:latin typeface="Zilla Slab" pitchFamily="2" charset="0"/>
                <a:ea typeface="Zilla Slab" pitchFamily="2" charset="0"/>
                <a:cs typeface="+mn-cs"/>
              </a:rPr>
              <a:t>Set a tone that encourages and empowers parents/guardians as important match participants.</a:t>
            </a:r>
            <a:endParaRPr lang="en-US" sz="1600" b="0" kern="1200" dirty="0">
              <a:solidFill>
                <a:schemeClr val="tx1"/>
              </a:solidFill>
              <a:effectLst/>
              <a:latin typeface="Zilla Slab" pitchFamily="2" charset="0"/>
              <a:ea typeface="Zilla Slab" pitchFamily="2" charset="0"/>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11E9E-46CA-493A-9BD8-15A30A191F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8432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b="1" kern="1200" dirty="0">
                <a:solidFill>
                  <a:schemeClr val="tx1"/>
                </a:solidFill>
                <a:effectLst/>
                <a:latin typeface="+mn-lt"/>
                <a:ea typeface="+mn-ea"/>
                <a:cs typeface="+mn-cs"/>
              </a:rPr>
              <a:t>Suggested Quiz:</a:t>
            </a:r>
          </a:p>
          <a:p>
            <a:pPr marL="228600" lvl="0" indent="-228600">
              <a:buFont typeface="+mj-lt"/>
              <a:buAutoNum type="arabicPeriod"/>
            </a:pPr>
            <a:r>
              <a:rPr lang="en-CA" sz="1200" kern="1200" dirty="0">
                <a:solidFill>
                  <a:schemeClr val="tx1"/>
                </a:solidFill>
                <a:effectLst/>
                <a:latin typeface="+mn-lt"/>
                <a:ea typeface="+mn-ea"/>
                <a:cs typeface="+mn-cs"/>
              </a:rPr>
              <a:t>As a parent/guardian, where can you check the laws regarding child abuse and neglect?</a:t>
            </a:r>
            <a:endParaRPr lang="en-US" sz="1200" kern="1200" dirty="0">
              <a:solidFill>
                <a:schemeClr val="tx1"/>
              </a:solidFill>
              <a:effectLst/>
              <a:latin typeface="+mn-lt"/>
              <a:ea typeface="+mn-ea"/>
              <a:cs typeface="+mn-cs"/>
            </a:endParaRPr>
          </a:p>
          <a:p>
            <a:pPr marL="685800" lvl="1" indent="-228600">
              <a:buFont typeface="+mj-lt"/>
              <a:buAutoNum type="alphaLcParenR"/>
            </a:pPr>
            <a:r>
              <a:rPr lang="en-CA" sz="1200" kern="1200" dirty="0">
                <a:solidFill>
                  <a:schemeClr val="tx1"/>
                </a:solidFill>
                <a:effectLst/>
                <a:latin typeface="+mn-lt"/>
                <a:ea typeface="+mn-ea"/>
                <a:cs typeface="+mn-cs"/>
              </a:rPr>
              <a:t>at your Big Brothers Big Sisters agency</a:t>
            </a:r>
            <a:endParaRPr lang="en-US" sz="1600" kern="1200" dirty="0">
              <a:solidFill>
                <a:schemeClr val="tx1"/>
              </a:solidFill>
              <a:effectLst/>
              <a:latin typeface="+mn-lt"/>
              <a:ea typeface="+mn-ea"/>
              <a:cs typeface="+mn-cs"/>
            </a:endParaRPr>
          </a:p>
          <a:p>
            <a:pPr marL="685800" lvl="1" indent="-228600">
              <a:buFont typeface="+mj-lt"/>
              <a:buAutoNum type="alphaLcParenR"/>
            </a:pPr>
            <a:r>
              <a:rPr lang="en-CA" sz="1200" kern="1200" dirty="0">
                <a:solidFill>
                  <a:schemeClr val="tx1"/>
                </a:solidFill>
                <a:effectLst/>
                <a:latin typeface="+mn-lt"/>
                <a:ea typeface="+mn-ea"/>
                <a:cs typeface="+mn-cs"/>
              </a:rPr>
              <a:t>provincial legislation</a:t>
            </a:r>
            <a:endParaRPr lang="en-US" sz="1600" kern="1200" dirty="0">
              <a:solidFill>
                <a:schemeClr val="tx1"/>
              </a:solidFill>
              <a:effectLst/>
              <a:latin typeface="+mn-lt"/>
              <a:ea typeface="+mn-ea"/>
              <a:cs typeface="+mn-cs"/>
            </a:endParaRPr>
          </a:p>
          <a:p>
            <a:pPr marL="685800" lvl="1" indent="-228600">
              <a:buFont typeface="+mj-lt"/>
              <a:buAutoNum type="alphaLcParenR"/>
            </a:pPr>
            <a:r>
              <a:rPr lang="en-CA" sz="1200" kern="1200" dirty="0">
                <a:solidFill>
                  <a:schemeClr val="tx1"/>
                </a:solidFill>
                <a:effectLst/>
                <a:latin typeface="+mn-lt"/>
                <a:ea typeface="+mn-ea"/>
                <a:cs typeface="+mn-cs"/>
              </a:rPr>
              <a:t>federal legislation</a:t>
            </a:r>
            <a:endParaRPr lang="en-US" sz="1600" kern="1200" dirty="0">
              <a:solidFill>
                <a:schemeClr val="tx1"/>
              </a:solidFill>
              <a:effectLst/>
              <a:latin typeface="+mn-lt"/>
              <a:ea typeface="+mn-ea"/>
              <a:cs typeface="+mn-cs"/>
            </a:endParaRPr>
          </a:p>
          <a:p>
            <a:pPr marL="685800" lvl="1" indent="-228600">
              <a:buFont typeface="+mj-lt"/>
              <a:buAutoNum type="alphaLcParenR"/>
            </a:pPr>
            <a:r>
              <a:rPr lang="en-CA" sz="1200" b="1" kern="1200" dirty="0">
                <a:solidFill>
                  <a:schemeClr val="tx1"/>
                </a:solidFill>
                <a:effectLst/>
                <a:latin typeface="+mn-lt"/>
                <a:ea typeface="+mn-ea"/>
                <a:cs typeface="+mn-cs"/>
              </a:rPr>
              <a:t>all of the above</a:t>
            </a:r>
            <a:endParaRPr lang="en-US" sz="16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lvl="0" indent="0">
              <a:buFont typeface="+mj-lt"/>
              <a:buNone/>
            </a:pPr>
            <a:r>
              <a:rPr lang="en-CA" sz="1200" kern="1200" dirty="0">
                <a:solidFill>
                  <a:schemeClr val="tx1"/>
                </a:solidFill>
                <a:effectLst/>
                <a:latin typeface="+mn-lt"/>
                <a:ea typeface="+mn-ea"/>
                <a:cs typeface="+mn-cs"/>
              </a:rPr>
              <a:t>2.Who is legally obligated to report abuse or suspected abuse?</a:t>
            </a:r>
            <a:endParaRPr lang="en-US" sz="1200" kern="1200" dirty="0">
              <a:solidFill>
                <a:schemeClr val="tx1"/>
              </a:solidFill>
              <a:effectLst/>
              <a:latin typeface="+mn-lt"/>
              <a:ea typeface="+mn-ea"/>
              <a:cs typeface="+mn-cs"/>
            </a:endParaRPr>
          </a:p>
          <a:p>
            <a:pPr marL="685800" lvl="1" indent="-228600">
              <a:buFont typeface="+mj-lt"/>
              <a:buAutoNum type="alphaLcParenR"/>
            </a:pPr>
            <a:r>
              <a:rPr lang="en-CA" sz="1200" kern="1200" dirty="0">
                <a:solidFill>
                  <a:schemeClr val="tx1"/>
                </a:solidFill>
                <a:effectLst/>
                <a:latin typeface="+mn-lt"/>
                <a:ea typeface="+mn-ea"/>
                <a:cs typeface="+mn-cs"/>
              </a:rPr>
              <a:t>social workers, psychologists, and others who work with children and have reasonable grounds for suspicion</a:t>
            </a:r>
            <a:endParaRPr lang="en-US" sz="1600" kern="1200" dirty="0">
              <a:solidFill>
                <a:schemeClr val="tx1"/>
              </a:solidFill>
              <a:effectLst/>
              <a:latin typeface="+mn-lt"/>
              <a:ea typeface="+mn-ea"/>
              <a:cs typeface="+mn-cs"/>
            </a:endParaRPr>
          </a:p>
          <a:p>
            <a:pPr marL="685800" lvl="1" indent="-228600">
              <a:buFont typeface="+mj-lt"/>
              <a:buAutoNum type="alphaLcParenR"/>
            </a:pPr>
            <a:r>
              <a:rPr lang="en-CA" sz="1200" kern="1200" dirty="0">
                <a:solidFill>
                  <a:schemeClr val="tx1"/>
                </a:solidFill>
                <a:effectLst/>
                <a:latin typeface="+mn-lt"/>
                <a:ea typeface="+mn-ea"/>
                <a:cs typeface="+mn-cs"/>
              </a:rPr>
              <a:t>only medical professionals who have reasonable grounds for suspicion</a:t>
            </a:r>
            <a:endParaRPr lang="en-US" sz="1600" kern="1200" dirty="0">
              <a:solidFill>
                <a:schemeClr val="tx1"/>
              </a:solidFill>
              <a:effectLst/>
              <a:latin typeface="+mn-lt"/>
              <a:ea typeface="+mn-ea"/>
              <a:cs typeface="+mn-cs"/>
            </a:endParaRPr>
          </a:p>
          <a:p>
            <a:pPr marL="685800" lvl="1" indent="-228600">
              <a:buFont typeface="+mj-lt"/>
              <a:buAutoNum type="alphaLcParenR"/>
            </a:pPr>
            <a:r>
              <a:rPr lang="en-CA" sz="1200" b="1" kern="1200" dirty="0">
                <a:solidFill>
                  <a:schemeClr val="tx1"/>
                </a:solidFill>
                <a:effectLst/>
                <a:latin typeface="+mn-lt"/>
                <a:ea typeface="+mn-ea"/>
                <a:cs typeface="+mn-cs"/>
              </a:rPr>
              <a:t>any person who has reasonable grounds for suspicion</a:t>
            </a:r>
            <a:endParaRPr lang="en-US" sz="1600" kern="1200" dirty="0">
              <a:solidFill>
                <a:schemeClr val="tx1"/>
              </a:solidFill>
              <a:effectLst/>
              <a:latin typeface="+mn-lt"/>
              <a:ea typeface="+mn-ea"/>
              <a:cs typeface="+mn-cs"/>
            </a:endParaRPr>
          </a:p>
          <a:p>
            <a:pPr marL="685800" lvl="1" indent="-228600">
              <a:buFont typeface="+mj-lt"/>
              <a:buAutoNum type="alphaLcParenR"/>
            </a:pPr>
            <a:r>
              <a:rPr lang="en-CA" sz="1200" kern="1200" dirty="0">
                <a:solidFill>
                  <a:schemeClr val="tx1"/>
                </a:solidFill>
                <a:effectLst/>
                <a:latin typeface="+mn-lt"/>
                <a:ea typeface="+mn-ea"/>
                <a:cs typeface="+mn-cs"/>
              </a:rPr>
              <a:t>only a and b</a:t>
            </a:r>
            <a:endParaRPr lang="en-US" sz="1600" kern="1200" dirty="0">
              <a:solidFill>
                <a:schemeClr val="tx1"/>
              </a:solidFill>
              <a:effectLst/>
              <a:latin typeface="+mn-lt"/>
              <a:ea typeface="+mn-ea"/>
              <a:cs typeface="+mn-cs"/>
            </a:endParaRPr>
          </a:p>
          <a:p>
            <a:pPr marL="0" indent="0">
              <a:buFont typeface="+mj-lt"/>
              <a:buNone/>
            </a:pPr>
            <a:endParaRPr lang="en-US" sz="1200" kern="1200" dirty="0">
              <a:solidFill>
                <a:schemeClr val="tx1"/>
              </a:solidFill>
              <a:effectLst/>
              <a:latin typeface="+mn-lt"/>
              <a:ea typeface="+mn-ea"/>
              <a:cs typeface="+mn-cs"/>
            </a:endParaRPr>
          </a:p>
          <a:p>
            <a:pPr lvl="0"/>
            <a:r>
              <a:rPr lang="en-CA" sz="1200" kern="1200" dirty="0">
                <a:solidFill>
                  <a:schemeClr val="tx1"/>
                </a:solidFill>
                <a:effectLst/>
                <a:latin typeface="+mn-lt"/>
                <a:ea typeface="+mn-ea"/>
                <a:cs typeface="+mn-cs"/>
              </a:rPr>
              <a:t>3. By law, you must ensure a report of abuse and/or neglect is made when:</a:t>
            </a:r>
            <a:endParaRPr lang="en-US" sz="1200" kern="1200" dirty="0">
              <a:solidFill>
                <a:schemeClr val="tx1"/>
              </a:solidFill>
              <a:effectLst/>
              <a:latin typeface="+mn-lt"/>
              <a:ea typeface="+mn-ea"/>
              <a:cs typeface="+mn-cs"/>
            </a:endParaRPr>
          </a:p>
          <a:p>
            <a:pPr marL="685800" lvl="1" indent="-228600">
              <a:buFont typeface="+mj-lt"/>
              <a:buAutoNum type="alphaLcParenR"/>
            </a:pPr>
            <a:r>
              <a:rPr lang="en-CA" sz="1200" kern="1200" dirty="0">
                <a:solidFill>
                  <a:schemeClr val="tx1"/>
                </a:solidFill>
                <a:effectLst/>
                <a:latin typeface="+mn-lt"/>
                <a:ea typeface="+mn-ea"/>
                <a:cs typeface="+mn-cs"/>
              </a:rPr>
              <a:t>you suspect a child is being abused or neglected</a:t>
            </a:r>
            <a:endParaRPr lang="en-US" sz="1600" kern="1200" dirty="0">
              <a:solidFill>
                <a:schemeClr val="tx1"/>
              </a:solidFill>
              <a:effectLst/>
              <a:latin typeface="+mn-lt"/>
              <a:ea typeface="+mn-ea"/>
              <a:cs typeface="+mn-cs"/>
            </a:endParaRPr>
          </a:p>
          <a:p>
            <a:pPr marL="685800" lvl="1" indent="-228600">
              <a:buFont typeface="+mj-lt"/>
              <a:buAutoNum type="alphaLcParenR"/>
            </a:pPr>
            <a:r>
              <a:rPr lang="en-CA" sz="1200" kern="1200" dirty="0">
                <a:solidFill>
                  <a:schemeClr val="tx1"/>
                </a:solidFill>
                <a:effectLst/>
                <a:latin typeface="+mn-lt"/>
                <a:ea typeface="+mn-ea"/>
                <a:cs typeface="+mn-cs"/>
              </a:rPr>
              <a:t>you suspect a child is at risk of being abused or neglected</a:t>
            </a:r>
            <a:endParaRPr lang="en-US" sz="1600" kern="1200" dirty="0">
              <a:solidFill>
                <a:schemeClr val="tx1"/>
              </a:solidFill>
              <a:effectLst/>
              <a:latin typeface="+mn-lt"/>
              <a:ea typeface="+mn-ea"/>
              <a:cs typeface="+mn-cs"/>
            </a:endParaRPr>
          </a:p>
          <a:p>
            <a:pPr marL="685800" lvl="1" indent="-228600">
              <a:buFont typeface="+mj-lt"/>
              <a:buAutoNum type="alphaLcParenR"/>
            </a:pPr>
            <a:r>
              <a:rPr lang="en-CA" sz="1200" kern="1200" dirty="0">
                <a:solidFill>
                  <a:schemeClr val="tx1"/>
                </a:solidFill>
                <a:effectLst/>
                <a:latin typeface="+mn-lt"/>
                <a:ea typeface="+mn-ea"/>
                <a:cs typeface="+mn-cs"/>
              </a:rPr>
              <a:t>a colleague/volunteer tells you they suspect a child is being abused or neglected</a:t>
            </a:r>
            <a:endParaRPr lang="en-US" sz="1600" kern="1200" dirty="0">
              <a:solidFill>
                <a:schemeClr val="tx1"/>
              </a:solidFill>
              <a:effectLst/>
              <a:latin typeface="+mn-lt"/>
              <a:ea typeface="+mn-ea"/>
              <a:cs typeface="+mn-cs"/>
            </a:endParaRPr>
          </a:p>
          <a:p>
            <a:pPr marL="685800" lvl="1" indent="-228600">
              <a:buFont typeface="+mj-lt"/>
              <a:buAutoNum type="alphaLcParenR"/>
            </a:pPr>
            <a:r>
              <a:rPr lang="en-CA" sz="1200" b="1" kern="1200" dirty="0">
                <a:solidFill>
                  <a:schemeClr val="tx1"/>
                </a:solidFill>
                <a:effectLst/>
                <a:latin typeface="+mn-lt"/>
                <a:ea typeface="+mn-ea"/>
                <a:cs typeface="+mn-cs"/>
              </a:rPr>
              <a:t>all of the above (Indicate to parents/guardians that a report must be made; with ‘c’ you must either report the suspicion or ensure the colleague or volunteer has reported the suspicion.)</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2C11E9E-46CA-493A-9BD8-15A30A191FE7}" type="slidenum">
              <a:rPr lang="en-US" smtClean="0"/>
              <a:t>30</a:t>
            </a:fld>
            <a:endParaRPr lang="en-US"/>
          </a:p>
        </p:txBody>
      </p:sp>
    </p:spTree>
    <p:extLst>
      <p:ext uri="{BB962C8B-B14F-4D97-AF65-F5344CB8AC3E}">
        <p14:creationId xmlns:p14="http://schemas.microsoft.com/office/powerpoint/2010/main" val="38447694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43F138-A3C0-4C29-A888-0257A426CB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7274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You’re almost done!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Now it's time to wrap it up well.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Be sure to review the key messages, and end with a fun and positive activity.</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Header Placeholder 3">
            <a:extLst>
              <a:ext uri="{FF2B5EF4-FFF2-40B4-BE49-F238E27FC236}">
                <a16:creationId xmlns:a16="http://schemas.microsoft.com/office/drawing/2014/main" id="{1AB960DA-0D6D-4362-AD0D-FA2D60CE5867}"/>
              </a:ext>
            </a:extLst>
          </p:cNvPr>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Arial" charset="0"/>
                <a:ea typeface="ＭＳ Ｐゴシック" charset="0"/>
                <a:cs typeface="+mn-cs"/>
              </a:rPr>
              <a:t>BBBSC Training of Trainers Faciliator Presentation</a:t>
            </a:r>
            <a:endParaRPr kumimoji="0" lang="en-US" sz="13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6896093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b="1" kern="1200" dirty="0">
                <a:solidFill>
                  <a:schemeClr val="tx1"/>
                </a:solidFill>
                <a:effectLst/>
                <a:latin typeface="+mn-lt"/>
                <a:ea typeface="+mn-ea"/>
                <a:cs typeface="+mn-cs"/>
              </a:rPr>
              <a:t>Activity</a:t>
            </a:r>
            <a:r>
              <a:rPr lang="en-CA" sz="1200" b="1" kern="1200" baseline="0" dirty="0">
                <a:solidFill>
                  <a:schemeClr val="tx1"/>
                </a:solidFill>
                <a:effectLst/>
                <a:latin typeface="+mn-lt"/>
                <a:ea typeface="+mn-ea"/>
                <a:cs typeface="+mn-cs"/>
              </a:rPr>
              <a:t> suggestion, use</a:t>
            </a:r>
            <a:r>
              <a:rPr lang="en-CA" sz="1200" b="1" kern="1200" dirty="0">
                <a:solidFill>
                  <a:schemeClr val="tx1"/>
                </a:solidFill>
                <a:effectLst/>
                <a:latin typeface="+mn-lt"/>
                <a:ea typeface="+mn-ea"/>
                <a:cs typeface="+mn-cs"/>
              </a:rPr>
              <a:t> age-appropriate examples from the list below, state</a:t>
            </a:r>
            <a:r>
              <a:rPr lang="en-CA" sz="1200" b="1" kern="1200" baseline="0" dirty="0">
                <a:solidFill>
                  <a:schemeClr val="tx1"/>
                </a:solidFill>
                <a:effectLst/>
                <a:latin typeface="+mn-lt"/>
                <a:ea typeface="+mn-ea"/>
                <a:cs typeface="+mn-cs"/>
              </a:rPr>
              <a:t> the bullet point and ask the group if it is a K</a:t>
            </a:r>
            <a:r>
              <a:rPr lang="en-CA" sz="1200" b="1" kern="1200" dirty="0">
                <a:solidFill>
                  <a:schemeClr val="tx1"/>
                </a:solidFill>
                <a:effectLst/>
                <a:latin typeface="+mn-lt"/>
                <a:ea typeface="+mn-ea"/>
                <a:cs typeface="+mn-cs"/>
              </a:rPr>
              <a:t>eep or Speak Secret?</a:t>
            </a:r>
            <a:endParaRPr lang="en-US" sz="1400" kern="1200" dirty="0">
              <a:solidFill>
                <a:schemeClr val="tx1"/>
              </a:solidFill>
              <a:effectLst/>
              <a:latin typeface="+mn-lt"/>
              <a:ea typeface="+mn-ea"/>
              <a:cs typeface="+mn-cs"/>
            </a:endParaRPr>
          </a:p>
          <a:p>
            <a:pPr marL="685800" lvl="1" indent="-228600">
              <a:buFont typeface="+mj-lt"/>
              <a:buAutoNum type="arabicPeriod"/>
            </a:pPr>
            <a:r>
              <a:rPr lang="en-CA" sz="1200" kern="1200" dirty="0">
                <a:solidFill>
                  <a:schemeClr val="tx1"/>
                </a:solidFill>
                <a:effectLst/>
                <a:latin typeface="+mn-lt"/>
                <a:ea typeface="+mn-ea"/>
                <a:cs typeface="+mn-cs"/>
              </a:rPr>
              <a:t>Your neighbour offers to give you a gift certificate to your local fast food restaurant if he could take some photographs of you. He says not to tell anyone.</a:t>
            </a:r>
            <a:endParaRPr lang="en-US" sz="1600" kern="1200" dirty="0">
              <a:solidFill>
                <a:schemeClr val="tx1"/>
              </a:solidFill>
              <a:effectLst/>
              <a:latin typeface="+mn-lt"/>
              <a:ea typeface="+mn-ea"/>
              <a:cs typeface="+mn-cs"/>
            </a:endParaRPr>
          </a:p>
          <a:p>
            <a:pPr marL="685800" lvl="1" indent="-228600">
              <a:buFont typeface="+mj-lt"/>
              <a:buAutoNum type="arabicPeriod"/>
            </a:pPr>
            <a:r>
              <a:rPr lang="en-CA" sz="1200" kern="1200" dirty="0">
                <a:solidFill>
                  <a:schemeClr val="tx1"/>
                </a:solidFill>
                <a:effectLst/>
                <a:latin typeface="+mn-lt"/>
                <a:ea typeface="+mn-ea"/>
                <a:cs typeface="+mn-cs"/>
              </a:rPr>
              <a:t>Your friend Jamie is thinking of asking Danny to the dance.</a:t>
            </a:r>
            <a:endParaRPr lang="en-US" sz="1600" kern="1200" dirty="0">
              <a:solidFill>
                <a:schemeClr val="tx1"/>
              </a:solidFill>
              <a:effectLst/>
              <a:latin typeface="+mn-lt"/>
              <a:ea typeface="+mn-ea"/>
              <a:cs typeface="+mn-cs"/>
            </a:endParaRPr>
          </a:p>
          <a:p>
            <a:pPr marL="685800" lvl="1" indent="-228600">
              <a:buFont typeface="+mj-lt"/>
              <a:buAutoNum type="arabicPeriod"/>
            </a:pPr>
            <a:r>
              <a:rPr lang="en-CA" sz="1200" kern="1200" dirty="0">
                <a:solidFill>
                  <a:schemeClr val="tx1"/>
                </a:solidFill>
                <a:effectLst/>
                <a:latin typeface="+mn-lt"/>
                <a:ea typeface="+mn-ea"/>
                <a:cs typeface="+mn-cs"/>
              </a:rPr>
              <a:t>Your friend’s older cousin tickles you when no one is around.</a:t>
            </a:r>
            <a:endParaRPr lang="en-US" sz="1600" kern="1200" dirty="0">
              <a:solidFill>
                <a:schemeClr val="tx1"/>
              </a:solidFill>
              <a:effectLst/>
              <a:latin typeface="+mn-lt"/>
              <a:ea typeface="+mn-ea"/>
              <a:cs typeface="+mn-cs"/>
            </a:endParaRPr>
          </a:p>
          <a:p>
            <a:pPr marL="685800" lvl="1" indent="-228600">
              <a:buFont typeface="+mj-lt"/>
              <a:buAutoNum type="arabicPeriod"/>
            </a:pPr>
            <a:r>
              <a:rPr lang="en-CA" sz="1200" kern="1200" dirty="0">
                <a:solidFill>
                  <a:schemeClr val="tx1"/>
                </a:solidFill>
                <a:effectLst/>
                <a:latin typeface="+mn-lt"/>
                <a:ea typeface="+mn-ea"/>
                <a:cs typeface="+mn-cs"/>
              </a:rPr>
              <a:t>Your teacher asks you and another student to stay after school to plan a surprise party for the class and asks you not to tell anyone.</a:t>
            </a:r>
            <a:endParaRPr lang="en-US" sz="1600" kern="1200" dirty="0">
              <a:solidFill>
                <a:schemeClr val="tx1"/>
              </a:solidFill>
              <a:effectLst/>
              <a:latin typeface="+mn-lt"/>
              <a:ea typeface="+mn-ea"/>
              <a:cs typeface="+mn-cs"/>
            </a:endParaRPr>
          </a:p>
          <a:p>
            <a:pPr marL="685800" lvl="1" indent="-228600">
              <a:buFont typeface="+mj-lt"/>
              <a:buAutoNum type="arabicPeriod"/>
            </a:pPr>
            <a:r>
              <a:rPr lang="en-CA" sz="1200" kern="1200" dirty="0">
                <a:solidFill>
                  <a:schemeClr val="tx1"/>
                </a:solidFill>
                <a:effectLst/>
                <a:latin typeface="+mn-lt"/>
                <a:ea typeface="+mn-ea"/>
                <a:cs typeface="+mn-cs"/>
              </a:rPr>
              <a:t>Your sister is mad at you, so she shares your Facebook password with some of her friends.</a:t>
            </a:r>
            <a:endParaRPr lang="en-US" sz="1600" kern="1200" dirty="0">
              <a:solidFill>
                <a:schemeClr val="tx1"/>
              </a:solidFill>
              <a:effectLst/>
              <a:latin typeface="+mn-lt"/>
              <a:ea typeface="+mn-ea"/>
              <a:cs typeface="+mn-cs"/>
            </a:endParaRPr>
          </a:p>
          <a:p>
            <a:pPr marL="685800" lvl="1" indent="-228600">
              <a:buFont typeface="+mj-lt"/>
              <a:buAutoNum type="arabicPeriod"/>
            </a:pPr>
            <a:r>
              <a:rPr lang="en-CA" sz="1200" kern="1200" dirty="0">
                <a:solidFill>
                  <a:schemeClr val="tx1"/>
                </a:solidFill>
                <a:effectLst/>
                <a:latin typeface="+mn-lt"/>
                <a:ea typeface="+mn-ea"/>
                <a:cs typeface="+mn-cs"/>
              </a:rPr>
              <a:t>Your best friend always pushes </a:t>
            </a:r>
            <a:r>
              <a:rPr lang="en-CA" sz="1200" kern="1200" dirty="0" err="1">
                <a:solidFill>
                  <a:schemeClr val="tx1"/>
                </a:solidFill>
                <a:effectLst/>
                <a:latin typeface="+mn-lt"/>
                <a:ea typeface="+mn-ea"/>
                <a:cs typeface="+mn-cs"/>
              </a:rPr>
              <a:t>Mikky</a:t>
            </a:r>
            <a:r>
              <a:rPr lang="en-CA" sz="1200" kern="1200" dirty="0">
                <a:solidFill>
                  <a:schemeClr val="tx1"/>
                </a:solidFill>
                <a:effectLst/>
                <a:latin typeface="+mn-lt"/>
                <a:ea typeface="+mn-ea"/>
                <a:cs typeface="+mn-cs"/>
              </a:rPr>
              <a:t>, who is in a younger grade, when they pass each other.</a:t>
            </a:r>
            <a:endParaRPr lang="en-US" sz="1600" kern="1200" dirty="0">
              <a:solidFill>
                <a:schemeClr val="tx1"/>
              </a:solidFill>
              <a:effectLst/>
              <a:latin typeface="+mn-lt"/>
              <a:ea typeface="+mn-ea"/>
              <a:cs typeface="+mn-cs"/>
            </a:endParaRPr>
          </a:p>
          <a:p>
            <a:pPr marL="685800" lvl="1" indent="-228600">
              <a:buFont typeface="+mj-lt"/>
              <a:buAutoNum type="arabicPeriod"/>
            </a:pPr>
            <a:r>
              <a:rPr lang="en-CA" sz="1200" kern="1200" dirty="0">
                <a:solidFill>
                  <a:schemeClr val="tx1"/>
                </a:solidFill>
                <a:effectLst/>
                <a:latin typeface="+mn-lt"/>
                <a:ea typeface="+mn-ea"/>
                <a:cs typeface="+mn-cs"/>
              </a:rPr>
              <a:t>Your drama teacher shares candy with just you, when the group is taking a break, and asks you not to tell.</a:t>
            </a:r>
            <a:endParaRPr lang="en-US" sz="1600" kern="1200" dirty="0">
              <a:solidFill>
                <a:schemeClr val="tx1"/>
              </a:solidFill>
              <a:effectLst/>
              <a:latin typeface="+mn-lt"/>
              <a:ea typeface="+mn-ea"/>
              <a:cs typeface="+mn-cs"/>
            </a:endParaRPr>
          </a:p>
          <a:p>
            <a:pPr marL="685800" lvl="1" indent="-228600">
              <a:buFont typeface="+mj-lt"/>
              <a:buAutoNum type="arabicPeriod"/>
            </a:pPr>
            <a:r>
              <a:rPr lang="en-CA" sz="1200" kern="1200" dirty="0">
                <a:solidFill>
                  <a:schemeClr val="tx1"/>
                </a:solidFill>
                <a:effectLst/>
                <a:latin typeface="+mn-lt"/>
                <a:ea typeface="+mn-ea"/>
                <a:cs typeface="+mn-cs"/>
              </a:rPr>
              <a:t>Your sister says your mom’s boyfriend hurt her and asks you not to tell anyone or she’ll get in big trouble.</a:t>
            </a:r>
            <a:endParaRPr lang="en-US" sz="1600" kern="1200" dirty="0">
              <a:solidFill>
                <a:schemeClr val="tx1"/>
              </a:solidFill>
              <a:effectLst/>
              <a:latin typeface="+mn-lt"/>
              <a:ea typeface="+mn-ea"/>
              <a:cs typeface="+mn-cs"/>
            </a:endParaRPr>
          </a:p>
          <a:p>
            <a:pPr marL="685800" lvl="1" indent="-228600">
              <a:buFont typeface="+mj-lt"/>
              <a:buAutoNum type="arabicPeriod"/>
            </a:pPr>
            <a:r>
              <a:rPr lang="en-CA" sz="1200" kern="1200" dirty="0">
                <a:solidFill>
                  <a:schemeClr val="tx1"/>
                </a:solidFill>
                <a:effectLst/>
                <a:latin typeface="+mn-lt"/>
                <a:ea typeface="+mn-ea"/>
                <a:cs typeface="+mn-cs"/>
              </a:rPr>
              <a:t>Your mom’s boyfriend is planning a surprise birthday dinner for her and asks you to keep it a secret.</a:t>
            </a:r>
            <a:endParaRPr lang="en-US" sz="1600" kern="1200" dirty="0">
              <a:solidFill>
                <a:schemeClr val="tx1"/>
              </a:solidFill>
              <a:effectLst/>
              <a:latin typeface="+mn-lt"/>
              <a:ea typeface="+mn-ea"/>
              <a:cs typeface="+mn-cs"/>
            </a:endParaRPr>
          </a:p>
          <a:p>
            <a:pPr marL="685800" lvl="1" indent="-228600">
              <a:buFont typeface="+mj-lt"/>
              <a:buAutoNum type="arabicPeriod"/>
            </a:pPr>
            <a:r>
              <a:rPr lang="en-CA" sz="1200" kern="1200" dirty="0">
                <a:solidFill>
                  <a:schemeClr val="tx1"/>
                </a:solidFill>
                <a:effectLst/>
                <a:latin typeface="+mn-lt"/>
                <a:ea typeface="+mn-ea"/>
                <a:cs typeface="+mn-cs"/>
              </a:rPr>
              <a:t>Your soccer coach says you’re the best on the team and offers one-to-one practices, as long as you don’t tell your teammates.</a:t>
            </a:r>
            <a:endParaRPr lang="en-US" sz="16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43F138-A3C0-4C29-A888-0257A426CB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95614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a:t>Reminder of the topics we reviewed today </a:t>
            </a:r>
          </a:p>
          <a:p>
            <a:r>
              <a:rPr lang="en-CA" b="1" baseline="0" dirty="0"/>
              <a:t>Suggested Activity: Ask the group to explain each topic to you, the trainer.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43F138-A3C0-4C29-A888-0257A426CB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3138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kern="1200" dirty="0">
                <a:solidFill>
                  <a:schemeClr val="tx1"/>
                </a:solidFill>
                <a:effectLst/>
                <a:latin typeface="Zilla Slab" pitchFamily="2" charset="0"/>
                <a:ea typeface="Zilla Slab" pitchFamily="2" charset="0"/>
                <a:cs typeface="+mn-cs"/>
              </a:rPr>
              <a:t>Provide a light, positive wrap-up and fun ending activity. </a:t>
            </a:r>
          </a:p>
          <a:p>
            <a:r>
              <a:rPr lang="en-CA" b="0" dirty="0">
                <a:latin typeface="Zilla Slab" pitchFamily="2" charset="0"/>
                <a:ea typeface="Zilla Slab" pitchFamily="2" charset="0"/>
              </a:rPr>
              <a:t>Reminder</a:t>
            </a:r>
            <a:r>
              <a:rPr lang="en-CA" b="0" baseline="0" dirty="0">
                <a:latin typeface="Zilla Slab" pitchFamily="2" charset="0"/>
                <a:ea typeface="Zilla Slab" pitchFamily="2" charset="0"/>
              </a:rPr>
              <a:t> for to Trainers that the </a:t>
            </a:r>
            <a:r>
              <a:rPr lang="en-CA" b="1" baseline="0" dirty="0">
                <a:latin typeface="Zilla Slab" pitchFamily="2" charset="0"/>
                <a:ea typeface="Zilla Slab" pitchFamily="2" charset="0"/>
              </a:rPr>
              <a:t>Pre-Match Training and Summary of Completion Form </a:t>
            </a:r>
            <a:r>
              <a:rPr lang="en-CA" b="0" baseline="0" dirty="0">
                <a:latin typeface="Zilla Slab" pitchFamily="2" charset="0"/>
                <a:ea typeface="Zilla Slab" pitchFamily="2" charset="0"/>
              </a:rPr>
              <a:t>must be signed and dated by each caregiver who completes this training.</a:t>
            </a:r>
          </a:p>
          <a:p>
            <a:r>
              <a:rPr lang="en-CA" b="0" baseline="0" dirty="0">
                <a:latin typeface="Zilla Slab" pitchFamily="2" charset="0"/>
                <a:ea typeface="Zilla Slab" pitchFamily="2" charset="0"/>
              </a:rPr>
              <a:t>Completing documentation that proves the volunteer completed PMT Strong from the Start Training is a Standard-N1.</a:t>
            </a:r>
            <a:endParaRPr lang="en-US" b="0" dirty="0">
              <a:latin typeface="Zilla Slab" pitchFamily="2" charset="0"/>
              <a:ea typeface="Zilla Slab" pitchFamily="2" charset="0"/>
            </a:endParaRPr>
          </a:p>
          <a:p>
            <a:endParaRPr lang="en-US" dirty="0"/>
          </a:p>
        </p:txBody>
      </p:sp>
      <p:sp>
        <p:nvSpPr>
          <p:cNvPr id="4" name="Slide Number Placeholder 3"/>
          <p:cNvSpPr>
            <a:spLocks noGrp="1"/>
          </p:cNvSpPr>
          <p:nvPr>
            <p:ph type="sldNum" sz="quarter" idx="10"/>
          </p:nvPr>
        </p:nvSpPr>
        <p:spPr/>
        <p:txBody>
          <a:bodyPr/>
          <a:lstStyle/>
          <a:p>
            <a:fld id="{5343F138-A3C0-4C29-A888-0257A426CBA4}" type="slidenum">
              <a:rPr lang="en-US" smtClean="0"/>
              <a:t>35</a:t>
            </a:fld>
            <a:endParaRPr lang="en-US"/>
          </a:p>
        </p:txBody>
      </p:sp>
    </p:spTree>
    <p:extLst>
      <p:ext uri="{BB962C8B-B14F-4D97-AF65-F5344CB8AC3E}">
        <p14:creationId xmlns:p14="http://schemas.microsoft.com/office/powerpoint/2010/main" val="425534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u="sng" kern="1200" dirty="0">
                <a:solidFill>
                  <a:schemeClr val="tx1"/>
                </a:solidFill>
                <a:effectLst/>
                <a:latin typeface="Zilla Slab" pitchFamily="2" charset="0"/>
                <a:ea typeface="Zilla Slab" pitchFamily="2" charset="0"/>
                <a:cs typeface="+mn-cs"/>
              </a:rPr>
              <a:t>Why Are We Here Today? Five Reasons!</a:t>
            </a:r>
          </a:p>
          <a:p>
            <a:pPr marL="228600" lvl="0" indent="-228600">
              <a:buFont typeface="+mj-lt"/>
              <a:buAutoNum type="arabicPeriod"/>
            </a:pPr>
            <a:r>
              <a:rPr lang="en-CA" sz="1200" kern="1200" dirty="0">
                <a:solidFill>
                  <a:schemeClr val="tx1"/>
                </a:solidFill>
                <a:effectLst/>
                <a:latin typeface="Zilla Slab" pitchFamily="2" charset="0"/>
                <a:ea typeface="Zilla Slab" pitchFamily="2" charset="0"/>
                <a:cs typeface="+mn-cs"/>
              </a:rPr>
              <a:t>To get to know each other a little bit.</a:t>
            </a:r>
            <a:endParaRPr lang="en-US" sz="1600" kern="1200" dirty="0">
              <a:solidFill>
                <a:schemeClr val="tx1"/>
              </a:solidFill>
              <a:effectLst/>
              <a:latin typeface="Zilla Slab" pitchFamily="2" charset="0"/>
              <a:ea typeface="Zilla Slab" pitchFamily="2" charset="0"/>
              <a:cs typeface="+mn-cs"/>
            </a:endParaRPr>
          </a:p>
          <a:p>
            <a:pPr marL="228600" indent="-228600">
              <a:buFont typeface="+mj-lt"/>
              <a:buAutoNum type="arabicPeriod"/>
            </a:pPr>
            <a:r>
              <a:rPr lang="en-CA" sz="1200" kern="1200" dirty="0">
                <a:solidFill>
                  <a:schemeClr val="tx1"/>
                </a:solidFill>
                <a:effectLst/>
                <a:latin typeface="Zilla Slab" pitchFamily="2" charset="0"/>
                <a:ea typeface="Zilla Slab" pitchFamily="2" charset="0"/>
                <a:cs typeface="+mn-cs"/>
              </a:rPr>
              <a:t>To share a little more information on Big Brothers Big Sisters.</a:t>
            </a:r>
            <a:endParaRPr lang="en-US" sz="1600" kern="1200" dirty="0">
              <a:solidFill>
                <a:schemeClr val="tx1"/>
              </a:solidFill>
              <a:effectLst/>
              <a:latin typeface="Zilla Slab" pitchFamily="2" charset="0"/>
              <a:ea typeface="Zilla Slab" pitchFamily="2" charset="0"/>
              <a:cs typeface="+mn-cs"/>
            </a:endParaRPr>
          </a:p>
          <a:p>
            <a:pPr marL="228600" indent="-228600">
              <a:buFont typeface="+mj-lt"/>
              <a:buAutoNum type="arabicPeriod"/>
            </a:pPr>
            <a:r>
              <a:rPr lang="en-CA" sz="1200" kern="1200" dirty="0">
                <a:solidFill>
                  <a:schemeClr val="tx1"/>
                </a:solidFill>
                <a:effectLst/>
                <a:latin typeface="Zilla Slab" pitchFamily="2" charset="0"/>
                <a:ea typeface="Zilla Slab" pitchFamily="2" charset="0"/>
                <a:cs typeface="+mn-cs"/>
              </a:rPr>
              <a:t>To introduce you to the core topics and key messages we’re sharing with your son or daughter.</a:t>
            </a:r>
            <a:endParaRPr lang="en-US" sz="1600" kern="1200" dirty="0">
              <a:solidFill>
                <a:schemeClr val="tx1"/>
              </a:solidFill>
              <a:effectLst/>
              <a:latin typeface="Zilla Slab" pitchFamily="2" charset="0"/>
              <a:ea typeface="Zilla Slab" pitchFamily="2" charset="0"/>
              <a:cs typeface="+mn-cs"/>
            </a:endParaRPr>
          </a:p>
          <a:p>
            <a:pPr marL="228600" indent="-228600">
              <a:buFont typeface="+mj-lt"/>
              <a:buAutoNum type="arabicPeriod"/>
            </a:pPr>
            <a:r>
              <a:rPr lang="en-CA" sz="1200" kern="1200" dirty="0">
                <a:solidFill>
                  <a:schemeClr val="tx1"/>
                </a:solidFill>
                <a:effectLst/>
                <a:latin typeface="Zilla Slab" pitchFamily="2" charset="0"/>
                <a:ea typeface="Zilla Slab" pitchFamily="2" charset="0"/>
                <a:cs typeface="+mn-cs"/>
              </a:rPr>
              <a:t>To emphasize the important role you play throughout the match.</a:t>
            </a:r>
            <a:endParaRPr lang="en-US" sz="1600" kern="1200" dirty="0">
              <a:solidFill>
                <a:schemeClr val="tx1"/>
              </a:solidFill>
              <a:effectLst/>
              <a:latin typeface="Zilla Slab" pitchFamily="2" charset="0"/>
              <a:ea typeface="Zilla Slab" pitchFamily="2" charset="0"/>
              <a:cs typeface="+mn-cs"/>
            </a:endParaRPr>
          </a:p>
          <a:p>
            <a:pPr marL="228600" indent="-228600">
              <a:buFont typeface="+mj-lt"/>
              <a:buAutoNum type="arabicPeriod"/>
            </a:pPr>
            <a:r>
              <a:rPr lang="en-CA" sz="1200" kern="1200" dirty="0">
                <a:solidFill>
                  <a:schemeClr val="tx1"/>
                </a:solidFill>
                <a:effectLst/>
                <a:latin typeface="Zilla Slab" pitchFamily="2" charset="0"/>
                <a:ea typeface="Zilla Slab" pitchFamily="2" charset="0"/>
                <a:cs typeface="+mn-cs"/>
              </a:rPr>
              <a:t>To share information on healthy, safe, respectful, and enjoyable mentoring relationship</a:t>
            </a:r>
            <a:endParaRPr lang="en-US" sz="2400" b="0" kern="1200" dirty="0">
              <a:solidFill>
                <a:schemeClr val="tx1"/>
              </a:solidFill>
              <a:effectLst/>
              <a:latin typeface="Zilla Slab" pitchFamily="2" charset="0"/>
              <a:ea typeface="Zilla Slab" pitchFamily="2" charset="0"/>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11E9E-46CA-493A-9BD8-15A30A191F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4277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kern="1200" dirty="0">
                <a:solidFill>
                  <a:schemeClr val="tx1"/>
                </a:solidFill>
                <a:effectLst/>
                <a:latin typeface="Zilla Slab" pitchFamily="2" charset="0"/>
                <a:ea typeface="Zilla Slab" pitchFamily="2" charset="0"/>
                <a:cs typeface="+mn-cs"/>
              </a:rPr>
              <a:t>In this section, you want to solidify that information, and provide perspective on the scope of Big Brothers Big Sisters in Canada. </a:t>
            </a:r>
          </a:p>
          <a:p>
            <a:r>
              <a:rPr lang="en-CA" sz="1200" b="0" kern="1200" dirty="0">
                <a:solidFill>
                  <a:schemeClr val="tx1"/>
                </a:solidFill>
                <a:effectLst/>
                <a:latin typeface="Zilla Slab" pitchFamily="2" charset="0"/>
                <a:ea typeface="Zilla Slab" pitchFamily="2" charset="0"/>
                <a:cs typeface="+mn-cs"/>
              </a:rPr>
              <a:t>Your goal is to normalize the experience – many young people join Big Brothers Big Sisters every day. </a:t>
            </a:r>
          </a:p>
          <a:p>
            <a:r>
              <a:rPr lang="en-CA" sz="1200" b="0" kern="1200" dirty="0">
                <a:solidFill>
                  <a:schemeClr val="tx1"/>
                </a:solidFill>
                <a:effectLst/>
                <a:latin typeface="Zilla Slab" pitchFamily="2" charset="0"/>
                <a:ea typeface="Zilla Slab" pitchFamily="2" charset="0"/>
                <a:cs typeface="+mn-cs"/>
              </a:rPr>
              <a:t>This is also the time to emphasize to parents/guardians the commitment they are making, the fact that there are match guidelines everyone will need to follow, and the agency's commitment to provide them with the support they need today and throughout the match..</a:t>
            </a:r>
            <a:endParaRPr lang="en-US" sz="1600" b="0" kern="1200" dirty="0">
              <a:solidFill>
                <a:schemeClr val="tx1"/>
              </a:solidFill>
              <a:effectLst/>
              <a:latin typeface="Zilla Slab" pitchFamily="2" charset="0"/>
              <a:ea typeface="Zilla Slab" pitchFamily="2" charset="0"/>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C11E9E-46CA-493A-9BD8-15A30A191F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932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In choosing Big Brothers Big Sisters, you express caring and encouragement for your son or daughter.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You’re welcoming another positive adult role model in their lives. </a:t>
            </a:r>
          </a:p>
          <a:p>
            <a:r>
              <a:rPr lang="en-CA" dirty="0"/>
              <a:t>Research</a:t>
            </a:r>
            <a:r>
              <a:rPr lang="en-CA" baseline="0" dirty="0"/>
              <a:t> tells us that children need access to a web of healthy developmental relationships as they grow.</a:t>
            </a:r>
          </a:p>
          <a:p>
            <a:r>
              <a:rPr lang="en-CA" baseline="0" dirty="0"/>
              <a:t>Big Brothers Big Sister is proud and excited to place a mentor in the life of your child.</a:t>
            </a:r>
            <a:endParaRPr lang="en-US" dirty="0"/>
          </a:p>
        </p:txBody>
      </p:sp>
      <p:sp>
        <p:nvSpPr>
          <p:cNvPr id="4" name="Slide Number Placeholder 3"/>
          <p:cNvSpPr>
            <a:spLocks noGrp="1"/>
          </p:cNvSpPr>
          <p:nvPr>
            <p:ph type="sldNum" sz="quarter" idx="10"/>
          </p:nvPr>
        </p:nvSpPr>
        <p:spPr/>
        <p:txBody>
          <a:bodyPr/>
          <a:lstStyle/>
          <a:p>
            <a:fld id="{131CB6DE-1188-4001-8966-47D7B1FA4173}" type="slidenum">
              <a:rPr lang="en-US" smtClean="0"/>
              <a:t>6</a:t>
            </a:fld>
            <a:endParaRPr lang="en-US"/>
          </a:p>
        </p:txBody>
      </p:sp>
    </p:spTree>
    <p:extLst>
      <p:ext uri="{BB962C8B-B14F-4D97-AF65-F5344CB8AC3E}">
        <p14:creationId xmlns:p14="http://schemas.microsoft.com/office/powerpoint/2010/main" val="1857874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parents/guardians may have misconceptions about the program, or expectations that may not be reasonable. </a:t>
            </a:r>
          </a:p>
          <a:p>
            <a:r>
              <a:rPr lang="en-CA" dirty="0"/>
              <a:t>Or, they may have a great understanding of what to expect for their child. </a:t>
            </a:r>
          </a:p>
          <a:p>
            <a:r>
              <a:rPr lang="en-CA" b="1" dirty="0"/>
              <a:t>This would be a good time to have the parents/guardians share what they think the program will provide. </a:t>
            </a:r>
          </a:p>
          <a:p>
            <a:r>
              <a:rPr lang="en-CA" dirty="0"/>
              <a:t>They can share what they know, and what they hope for, and you can reinforce information and address any misconceptions. </a:t>
            </a:r>
          </a:p>
          <a:p>
            <a:r>
              <a:rPr lang="en-CA" dirty="0"/>
              <a:t>Encourage the parents/guardians to brainstorm what it will mean for their child to be a mentee. </a:t>
            </a:r>
          </a:p>
          <a:p>
            <a:r>
              <a:rPr lang="en-CA" dirty="0"/>
              <a:t>Include some of the things you talk about with the young people:</a:t>
            </a:r>
            <a:endParaRPr lang="en-US" dirty="0"/>
          </a:p>
        </p:txBody>
      </p:sp>
      <p:sp>
        <p:nvSpPr>
          <p:cNvPr id="4" name="Slide Number Placeholder 3"/>
          <p:cNvSpPr>
            <a:spLocks noGrp="1"/>
          </p:cNvSpPr>
          <p:nvPr>
            <p:ph type="sldNum" sz="quarter" idx="10"/>
          </p:nvPr>
        </p:nvSpPr>
        <p:spPr/>
        <p:txBody>
          <a:bodyPr/>
          <a:lstStyle/>
          <a:p>
            <a:fld id="{131CB6DE-1188-4001-8966-47D7B1FA4173}" type="slidenum">
              <a:rPr lang="en-US" smtClean="0"/>
              <a:t>7</a:t>
            </a:fld>
            <a:endParaRPr lang="en-US"/>
          </a:p>
        </p:txBody>
      </p:sp>
    </p:spTree>
    <p:extLst>
      <p:ext uri="{BB962C8B-B14F-4D97-AF65-F5344CB8AC3E}">
        <p14:creationId xmlns:p14="http://schemas.microsoft.com/office/powerpoint/2010/main" val="643445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CA" sz="1200" b="1" kern="1200" dirty="0">
                <a:solidFill>
                  <a:schemeClr val="tx1"/>
                </a:solidFill>
                <a:effectLst/>
                <a:latin typeface="+mn-lt"/>
                <a:ea typeface="+mn-ea"/>
                <a:cs typeface="+mn-cs"/>
              </a:rPr>
              <a:t>Suggested Activity:</a:t>
            </a:r>
            <a:r>
              <a:rPr lang="en-CA" sz="1200" b="1" kern="1200" baseline="0" dirty="0">
                <a:solidFill>
                  <a:schemeClr val="tx1"/>
                </a:solidFill>
                <a:effectLst/>
                <a:latin typeface="+mn-lt"/>
                <a:ea typeface="+mn-ea"/>
                <a:cs typeface="+mn-cs"/>
              </a:rPr>
              <a:t> </a:t>
            </a:r>
            <a:r>
              <a:rPr lang="en-CA" sz="1200" b="0" kern="1200" dirty="0">
                <a:solidFill>
                  <a:schemeClr val="tx1"/>
                </a:solidFill>
                <a:effectLst/>
                <a:latin typeface="+mn-lt"/>
                <a:ea typeface="+mn-ea"/>
                <a:cs typeface="+mn-cs"/>
              </a:rPr>
              <a:t>Encourage the parents/guardians to brainstorm what it will mean for their child to be a mentee. </a:t>
            </a:r>
          </a:p>
          <a:p>
            <a:pPr lvl="0"/>
            <a:r>
              <a:rPr lang="en-CA" sz="1200" b="0" kern="1200" dirty="0">
                <a:solidFill>
                  <a:schemeClr val="tx1"/>
                </a:solidFill>
                <a:effectLst/>
                <a:latin typeface="+mn-lt"/>
                <a:ea typeface="+mn-ea"/>
                <a:cs typeface="+mn-cs"/>
              </a:rPr>
              <a:t>Include some of the things you talk about with the young people:</a:t>
            </a:r>
            <a:endParaRPr lang="en-US" sz="1200" b="0" kern="1200" dirty="0">
              <a:solidFill>
                <a:schemeClr val="tx1"/>
              </a:solidFill>
              <a:effectLst/>
              <a:latin typeface="+mn-lt"/>
              <a:ea typeface="+mn-ea"/>
              <a:cs typeface="+mn-cs"/>
            </a:endParaRPr>
          </a:p>
          <a:p>
            <a:pPr marL="228600" indent="-228600">
              <a:buFont typeface="+mj-lt"/>
              <a:buAutoNum type="arabicPeriod"/>
            </a:pPr>
            <a:r>
              <a:rPr lang="en-CA" sz="1200" b="0" kern="1200" dirty="0">
                <a:solidFill>
                  <a:schemeClr val="tx1"/>
                </a:solidFill>
                <a:effectLst/>
                <a:latin typeface="+mn-lt"/>
                <a:ea typeface="+mn-ea"/>
                <a:cs typeface="+mn-cs"/>
              </a:rPr>
              <a:t>They want to have a mentor.</a:t>
            </a:r>
            <a:endParaRPr lang="en-US" sz="1600" b="0" kern="1200" dirty="0">
              <a:solidFill>
                <a:schemeClr val="tx1"/>
              </a:solidFill>
              <a:effectLst/>
              <a:latin typeface="+mn-lt"/>
              <a:ea typeface="+mn-ea"/>
              <a:cs typeface="+mn-cs"/>
            </a:endParaRPr>
          </a:p>
          <a:p>
            <a:pPr marL="228600" indent="-228600">
              <a:buFont typeface="+mj-lt"/>
              <a:buAutoNum type="arabicPeriod"/>
            </a:pPr>
            <a:r>
              <a:rPr lang="en-CA" sz="1200" b="0" kern="1200" dirty="0">
                <a:solidFill>
                  <a:schemeClr val="tx1"/>
                </a:solidFill>
                <a:effectLst/>
                <a:latin typeface="+mn-lt"/>
                <a:ea typeface="+mn-ea"/>
                <a:cs typeface="+mn-cs"/>
              </a:rPr>
              <a:t>It will take time for them to get to know each other.</a:t>
            </a:r>
            <a:r>
              <a:rPr lang="en-US" sz="1600" b="0" kern="1200" dirty="0">
                <a:solidFill>
                  <a:schemeClr val="tx1"/>
                </a:solidFill>
                <a:effectLst/>
                <a:latin typeface="+mn-lt"/>
                <a:ea typeface="+mn-ea"/>
                <a:cs typeface="+mn-cs"/>
              </a:rPr>
              <a:t>\</a:t>
            </a:r>
          </a:p>
          <a:p>
            <a:pPr marL="228600" indent="-228600">
              <a:buFont typeface="+mj-lt"/>
              <a:buAutoNum type="arabicPeriod"/>
            </a:pPr>
            <a:r>
              <a:rPr lang="en-CA" sz="1200" b="0" kern="1200" dirty="0">
                <a:solidFill>
                  <a:schemeClr val="tx1"/>
                </a:solidFill>
                <a:effectLst/>
                <a:latin typeface="+mn-lt"/>
                <a:ea typeface="+mn-ea"/>
                <a:cs typeface="+mn-cs"/>
              </a:rPr>
              <a:t>They can always talk to their agency person about their mentor or match.</a:t>
            </a:r>
            <a:endParaRPr lang="en-US" sz="1600" b="0" kern="1200" dirty="0">
              <a:solidFill>
                <a:schemeClr val="tx1"/>
              </a:solidFill>
              <a:effectLst/>
              <a:latin typeface="+mn-lt"/>
              <a:ea typeface="+mn-ea"/>
              <a:cs typeface="+mn-cs"/>
            </a:endParaRPr>
          </a:p>
          <a:p>
            <a:pPr marL="228600" indent="-228600">
              <a:buFont typeface="+mj-lt"/>
              <a:buAutoNum type="arabicPeriod"/>
            </a:pPr>
            <a:r>
              <a:rPr lang="en-CA" sz="1200" b="0" kern="1200" dirty="0">
                <a:solidFill>
                  <a:schemeClr val="tx1"/>
                </a:solidFill>
                <a:effectLst/>
                <a:latin typeface="+mn-lt"/>
                <a:ea typeface="+mn-ea"/>
                <a:cs typeface="+mn-cs"/>
              </a:rPr>
              <a:t>They’ll have a lot of fun and try new things.</a:t>
            </a:r>
            <a:endParaRPr lang="en-US" sz="1600" b="0" kern="1200" dirty="0">
              <a:solidFill>
                <a:schemeClr val="tx1"/>
              </a:solidFill>
              <a:effectLst/>
              <a:latin typeface="+mn-lt"/>
              <a:ea typeface="+mn-ea"/>
              <a:cs typeface="+mn-cs"/>
            </a:endParaRPr>
          </a:p>
          <a:p>
            <a:pPr marL="228600" indent="-228600">
              <a:buFont typeface="+mj-lt"/>
              <a:buAutoNum type="arabicPeriod"/>
            </a:pPr>
            <a:r>
              <a:rPr lang="en-CA" sz="1200" b="0" kern="1200" dirty="0">
                <a:solidFill>
                  <a:schemeClr val="tx1"/>
                </a:solidFill>
                <a:effectLst/>
                <a:latin typeface="+mn-lt"/>
                <a:ea typeface="+mn-ea"/>
                <a:cs typeface="+mn-cs"/>
              </a:rPr>
              <a:t>They’ll learn about safe activities they can do with their mentor.</a:t>
            </a:r>
            <a:endParaRPr lang="en-US" sz="1600" b="0" kern="1200" dirty="0">
              <a:solidFill>
                <a:schemeClr val="tx1"/>
              </a:solidFill>
              <a:effectLst/>
              <a:latin typeface="+mn-lt"/>
              <a:ea typeface="+mn-ea"/>
              <a:cs typeface="+mn-cs"/>
            </a:endParaRPr>
          </a:p>
          <a:p>
            <a:pPr marL="228600" indent="-228600">
              <a:buFont typeface="+mj-lt"/>
              <a:buAutoNum type="arabicPeriod"/>
            </a:pPr>
            <a:r>
              <a:rPr lang="en-CA" sz="1200" b="0" kern="1200" dirty="0">
                <a:solidFill>
                  <a:schemeClr val="tx1"/>
                </a:solidFill>
                <a:effectLst/>
                <a:latin typeface="+mn-lt"/>
                <a:ea typeface="+mn-ea"/>
                <a:cs typeface="+mn-cs"/>
              </a:rPr>
              <a:t>By the end of their match, they’ll have the satisfaction of a strong, mutually rewarding friendship.</a:t>
            </a:r>
          </a:p>
          <a:p>
            <a:pPr marL="228600" indent="-228600">
              <a:buFont typeface="+mj-lt"/>
              <a:buAutoNum type="arabicPeriod"/>
            </a:pPr>
            <a:r>
              <a:rPr lang="en-CA" sz="1200" b="0" kern="1200" dirty="0">
                <a:solidFill>
                  <a:schemeClr val="tx1"/>
                </a:solidFill>
                <a:effectLst/>
                <a:latin typeface="+mn-lt"/>
                <a:ea typeface="+mn-ea"/>
                <a:cs typeface="+mn-cs"/>
              </a:rPr>
              <a:t>They will have your support and involvement throughout the match.</a:t>
            </a:r>
            <a:endParaRPr lang="en-US" sz="1600" b="0" kern="1200" dirty="0">
              <a:solidFill>
                <a:schemeClr val="tx1"/>
              </a:solidFill>
              <a:effectLst/>
              <a:latin typeface="+mn-lt"/>
              <a:ea typeface="+mn-ea"/>
              <a:cs typeface="+mn-cs"/>
            </a:endParaRPr>
          </a:p>
          <a:p>
            <a:endParaRPr lang="en-US" b="0" dirty="0"/>
          </a:p>
        </p:txBody>
      </p:sp>
      <p:sp>
        <p:nvSpPr>
          <p:cNvPr id="4" name="Slide Number Placeholder 3"/>
          <p:cNvSpPr>
            <a:spLocks noGrp="1"/>
          </p:cNvSpPr>
          <p:nvPr>
            <p:ph type="sldNum" sz="quarter" idx="10"/>
          </p:nvPr>
        </p:nvSpPr>
        <p:spPr/>
        <p:txBody>
          <a:bodyPr/>
          <a:lstStyle/>
          <a:p>
            <a:fld id="{131CB6DE-1188-4001-8966-47D7B1FA4173}" type="slidenum">
              <a:rPr lang="en-US" smtClean="0"/>
              <a:t>8</a:t>
            </a:fld>
            <a:endParaRPr lang="en-US"/>
          </a:p>
        </p:txBody>
      </p:sp>
    </p:spTree>
    <p:extLst>
      <p:ext uri="{BB962C8B-B14F-4D97-AF65-F5344CB8AC3E}">
        <p14:creationId xmlns:p14="http://schemas.microsoft.com/office/powerpoint/2010/main" val="3489274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chemeClr val="tx1"/>
                </a:solidFill>
              </a:rPr>
              <a:t>Most matches are </a:t>
            </a:r>
            <a:r>
              <a:rPr lang="en-CA" sz="1200" b="1" dirty="0">
                <a:solidFill>
                  <a:schemeClr val="tx1"/>
                </a:solidFill>
              </a:rPr>
              <a:t>one-to-one mentoring relationships</a:t>
            </a:r>
            <a:r>
              <a:rPr lang="en-CA" sz="1200" dirty="0">
                <a:solidFill>
                  <a:schemeClr val="tx1"/>
                </a:solidFill>
              </a:rPr>
              <a:t>. Please don’t ask that siblings or friends go along with your son or daughter</a:t>
            </a:r>
            <a:r>
              <a:rPr lang="en-CA" sz="1200" dirty="0"/>
              <a:t>.</a:t>
            </a:r>
            <a:endParaRPr lang="en-US" sz="1200" dirty="0"/>
          </a:p>
          <a:p>
            <a:endParaRPr lang="en-US" dirty="0"/>
          </a:p>
        </p:txBody>
      </p:sp>
      <p:sp>
        <p:nvSpPr>
          <p:cNvPr id="4" name="Slide Number Placeholder 3"/>
          <p:cNvSpPr>
            <a:spLocks noGrp="1"/>
          </p:cNvSpPr>
          <p:nvPr>
            <p:ph type="sldNum" sz="quarter" idx="10"/>
          </p:nvPr>
        </p:nvSpPr>
        <p:spPr/>
        <p:txBody>
          <a:bodyPr/>
          <a:lstStyle/>
          <a:p>
            <a:fld id="{131CB6DE-1188-4001-8966-47D7B1FA4173}" type="slidenum">
              <a:rPr lang="en-US" smtClean="0"/>
              <a:t>9</a:t>
            </a:fld>
            <a:endParaRPr lang="en-US"/>
          </a:p>
        </p:txBody>
      </p:sp>
    </p:spTree>
    <p:extLst>
      <p:ext uri="{BB962C8B-B14F-4D97-AF65-F5344CB8AC3E}">
        <p14:creationId xmlns:p14="http://schemas.microsoft.com/office/powerpoint/2010/main" val="1198252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image" Target="../media/image19.png"/></Relationships>
</file>

<file path=ppt/slideLayouts/_rels/slideLayout16.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26.emf"/><Relationship Id="rId2"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Layouts/_rels/slideLayout17.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31.emf"/><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10.emf"/></Relationships>
</file>

<file path=ppt/slideLayouts/_rels/slideLayout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5.png"/><Relationship Id="rId1" Type="http://schemas.openxmlformats.org/officeDocument/2006/relationships/slideMaster" Target="../slideMasters/slideMaster2.xml"/><Relationship Id="rId4" Type="http://schemas.openxmlformats.org/officeDocument/2006/relationships/image" Target="../media/image36.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003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nslde charts">
    <p:spTree>
      <p:nvGrpSpPr>
        <p:cNvPr id="1" name=""/>
        <p:cNvGrpSpPr/>
        <p:nvPr/>
      </p:nvGrpSpPr>
      <p:grpSpPr>
        <a:xfrm>
          <a:off x="0" y="0"/>
          <a:ext cx="0" cy="0"/>
          <a:chOff x="0" y="0"/>
          <a:chExt cx="0" cy="0"/>
        </a:xfrm>
      </p:grpSpPr>
      <p:sp>
        <p:nvSpPr>
          <p:cNvPr id="13" name="Rectangle 12"/>
          <p:cNvSpPr/>
          <p:nvPr/>
        </p:nvSpPr>
        <p:spPr>
          <a:xfrm>
            <a:off x="0" y="6096000"/>
            <a:ext cx="12192000" cy="762000"/>
          </a:xfrm>
          <a:prstGeom prst="rect">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p:cNvSpPr/>
          <p:nvPr/>
        </p:nvSpPr>
        <p:spPr>
          <a:xfrm>
            <a:off x="0" y="0"/>
            <a:ext cx="12192000" cy="954505"/>
          </a:xfrm>
          <a:prstGeom prst="rect">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itle 1"/>
          <p:cNvSpPr>
            <a:spLocks noGrp="1"/>
          </p:cNvSpPr>
          <p:nvPr>
            <p:ph type="title" hasCustomPrompt="1"/>
          </p:nvPr>
        </p:nvSpPr>
        <p:spPr>
          <a:xfrm>
            <a:off x="838200" y="182246"/>
            <a:ext cx="10515600" cy="628788"/>
          </a:xfrm>
          <a:prstGeom prst="rect">
            <a:avLst/>
          </a:prstGeom>
        </p:spPr>
        <p:txBody>
          <a:bodyPr anchor="ctr" anchorCtr="0"/>
          <a:lstStyle>
            <a:lvl1pPr algn="ctr">
              <a:defRPr sz="4800">
                <a:solidFill>
                  <a:srgbClr val="D9D9D6"/>
                </a:solidFill>
                <a:latin typeface="Steelfish Rg" panose="020B0608020202040504" pitchFamily="34" charset="0"/>
              </a:defRPr>
            </a:lvl1pPr>
          </a:lstStyle>
          <a:p>
            <a:r>
              <a:rPr lang="en-US" dirty="0"/>
              <a:t>CLICK TO EDIT MASTER TITLE STYLE</a:t>
            </a:r>
            <a:endParaRPr lang="en-CA" dirty="0"/>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0400" y="6096001"/>
            <a:ext cx="711199" cy="761998"/>
          </a:xfrm>
          <a:prstGeom prst="rect">
            <a:avLst/>
          </a:prstGeom>
          <a:ln>
            <a:noFill/>
          </a:ln>
        </p:spPr>
      </p:pic>
      <p:sp>
        <p:nvSpPr>
          <p:cNvPr id="3" name="Subtitle 2"/>
          <p:cNvSpPr>
            <a:spLocks noGrp="1"/>
          </p:cNvSpPr>
          <p:nvPr>
            <p:ph type="subTitle" idx="1"/>
          </p:nvPr>
        </p:nvSpPr>
        <p:spPr>
          <a:xfrm>
            <a:off x="1524000" y="1195442"/>
            <a:ext cx="9144000" cy="442527"/>
          </a:xfrm>
          <a:prstGeom prst="rect">
            <a:avLst/>
          </a:prstGeom>
        </p:spPr>
        <p:txBody>
          <a:bodyPr/>
          <a:lstStyle>
            <a:lvl1pPr marL="0" indent="0" algn="ctr">
              <a:buNone/>
              <a:defRPr sz="3200" cap="all" baseline="0">
                <a:latin typeface="Steelfish Rg" panose="020B06080202020405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92F22A9-6339-4D50-969F-64EF1309B193}" type="datetimeFigureOut">
              <a:rPr lang="en-US" smtClean="0"/>
              <a:t>9/12/2022</a:t>
            </a:fld>
            <a:endParaRPr lang="en-US"/>
          </a:p>
        </p:txBody>
      </p:sp>
      <p:sp>
        <p:nvSpPr>
          <p:cNvPr id="6" name="Slide Number Placeholder 5"/>
          <p:cNvSpPr>
            <a:spLocks noGrp="1"/>
          </p:cNvSpPr>
          <p:nvPr>
            <p:ph type="sldNum" sz="quarter" idx="12"/>
          </p:nvPr>
        </p:nvSpPr>
        <p:spPr/>
        <p:txBody>
          <a:bodyPr/>
          <a:lstStyle/>
          <a:p>
            <a:fld id="{F54C49FE-7146-4D30-8012-DDA7DCC287B1}" type="slidenum">
              <a:rPr lang="en-US" smtClean="0"/>
              <a:t>‹#›</a:t>
            </a:fld>
            <a:endParaRPr lang="en-US"/>
          </a:p>
        </p:txBody>
      </p:sp>
      <p:sp>
        <p:nvSpPr>
          <p:cNvPr id="14" name="Chart Placeholder 13"/>
          <p:cNvSpPr>
            <a:spLocks noGrp="1"/>
          </p:cNvSpPr>
          <p:nvPr>
            <p:ph type="chart" sz="quarter" idx="13"/>
          </p:nvPr>
        </p:nvSpPr>
        <p:spPr>
          <a:xfrm>
            <a:off x="1524000" y="1765299"/>
            <a:ext cx="9144000" cy="2822575"/>
          </a:xfrm>
          <a:prstGeom prst="rect">
            <a:avLst/>
          </a:prstGeom>
        </p:spPr>
        <p:txBody>
          <a:bodyPr/>
          <a:lstStyle>
            <a:lvl1pPr>
              <a:defRPr>
                <a:latin typeface="Zilla Slab" pitchFamily="2" charset="0"/>
                <a:ea typeface="Zilla Slab" pitchFamily="2" charset="0"/>
              </a:defRPr>
            </a:lvl1pPr>
          </a:lstStyle>
          <a:p>
            <a:r>
              <a:rPr lang="en-US"/>
              <a:t>Click icon to add chart</a:t>
            </a:r>
            <a:endParaRPr lang="en-CA" dirty="0"/>
          </a:p>
        </p:txBody>
      </p:sp>
      <p:sp>
        <p:nvSpPr>
          <p:cNvPr id="16" name="Text Placeholder 15"/>
          <p:cNvSpPr>
            <a:spLocks noGrp="1"/>
          </p:cNvSpPr>
          <p:nvPr>
            <p:ph type="body" sz="quarter" idx="14"/>
          </p:nvPr>
        </p:nvSpPr>
        <p:spPr>
          <a:xfrm>
            <a:off x="838200" y="4953000"/>
            <a:ext cx="10515599" cy="925286"/>
          </a:xfrm>
          <a:prstGeom prst="rect">
            <a:avLst/>
          </a:prstGeom>
        </p:spPr>
        <p:txBody>
          <a:bodyPr/>
          <a:lstStyle>
            <a:lvl1pPr marL="0" indent="0">
              <a:buNone/>
              <a:defRPr sz="1400">
                <a:solidFill>
                  <a:srgbClr val="D9CFC0"/>
                </a:solidFill>
                <a:latin typeface="Zilla Slab" pitchFamily="2" charset="0"/>
                <a:ea typeface="Zilla Slab" pitchFamily="2" charset="0"/>
              </a:defRPr>
            </a:lvl1pPr>
            <a:lvl2pPr marL="457200" indent="0">
              <a:buNone/>
              <a:defRPr sz="1400">
                <a:solidFill>
                  <a:srgbClr val="D9CFC0"/>
                </a:solidFill>
                <a:latin typeface="Frutiger LT Std 55 Roman" panose="020B0602020204020204" pitchFamily="34" charset="0"/>
              </a:defRPr>
            </a:lvl2pPr>
            <a:lvl3pPr marL="914400" indent="0">
              <a:buNone/>
              <a:defRPr sz="1400">
                <a:solidFill>
                  <a:srgbClr val="D9CFC0"/>
                </a:solidFill>
                <a:latin typeface="Frutiger LT Std 55 Roman" panose="020B0602020204020204" pitchFamily="34" charset="0"/>
              </a:defRPr>
            </a:lvl3pPr>
            <a:lvl4pPr marL="1371600" indent="0">
              <a:buNone/>
              <a:defRPr sz="1400">
                <a:solidFill>
                  <a:srgbClr val="D9CFC0"/>
                </a:solidFill>
                <a:latin typeface="Frutiger LT Std 55 Roman" panose="020B0602020204020204" pitchFamily="34" charset="0"/>
              </a:defRPr>
            </a:lvl4pPr>
            <a:lvl5pPr marL="1828800" indent="0">
              <a:buNone/>
              <a:defRPr sz="1400">
                <a:solidFill>
                  <a:srgbClr val="D9CFC0"/>
                </a:solidFill>
                <a:latin typeface="Frutiger LT Std 55 Roman" panose="020B0602020204020204" pitchFamily="34" charset="0"/>
              </a:defRPr>
            </a:lvl5pPr>
          </a:lstStyle>
          <a:p>
            <a:pPr lvl="0"/>
            <a:r>
              <a:rPr lang="en-US"/>
              <a:t>Edit Master text styles</a:t>
            </a:r>
          </a:p>
        </p:txBody>
      </p:sp>
    </p:spTree>
    <p:extLst>
      <p:ext uri="{BB962C8B-B14F-4D97-AF65-F5344CB8AC3E}">
        <p14:creationId xmlns:p14="http://schemas.microsoft.com/office/powerpoint/2010/main" val="294167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92F22A9-6339-4D50-969F-64EF1309B193}" type="datetimeFigureOut">
              <a:rPr lang="en-US" smtClean="0"/>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4C49FE-7146-4D30-8012-DDA7DCC287B1}" type="slidenum">
              <a:rPr lang="en-US" smtClean="0"/>
              <a:t>‹#›</a:t>
            </a:fld>
            <a:endParaRPr lang="en-US"/>
          </a:p>
        </p:txBody>
      </p:sp>
    </p:spTree>
    <p:extLst>
      <p:ext uri="{BB962C8B-B14F-4D97-AF65-F5344CB8AC3E}">
        <p14:creationId xmlns:p14="http://schemas.microsoft.com/office/powerpoint/2010/main" val="1392922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560D5BD2-8F10-4348-8DAC-061C3B89200F}" type="datetimeFigureOut">
              <a:rPr lang="en-CA" smtClean="0"/>
              <a:t>2022-09-12</a:t>
            </a:fld>
            <a:endParaRPr lang="en-CA"/>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CA"/>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FAFC32E-AFCF-4050-8488-6D54F9124BDC}" type="slidenum">
              <a:rPr lang="en-CA" smtClean="0"/>
              <a:t>‹#›</a:t>
            </a:fld>
            <a:endParaRPr lang="en-CA"/>
          </a:p>
        </p:txBody>
      </p:sp>
      <p:pic>
        <p:nvPicPr>
          <p:cNvPr id="5" name="Picture 4"/>
          <p:cNvPicPr>
            <a:picLocks noChangeAspect="1"/>
          </p:cNvPicPr>
          <p:nvPr/>
        </p:nvPicPr>
        <p:blipFill rotWithShape="1">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641" t="6290" r="15446" b="23973"/>
          <a:stretch/>
        </p:blipFill>
        <p:spPr>
          <a:xfrm>
            <a:off x="-12701" y="0"/>
            <a:ext cx="12213201" cy="6858000"/>
          </a:xfrm>
          <a:prstGeom prst="rect">
            <a:avLst/>
          </a:prstGeom>
          <a:ln>
            <a:noFill/>
          </a:ln>
        </p:spPr>
      </p:pic>
      <p:sp>
        <p:nvSpPr>
          <p:cNvPr id="6" name="Rectangle 5"/>
          <p:cNvSpPr/>
          <p:nvPr/>
        </p:nvSpPr>
        <p:spPr>
          <a:xfrm>
            <a:off x="0" y="4875256"/>
            <a:ext cx="12192000" cy="1264287"/>
          </a:xfrm>
          <a:prstGeom prst="rect">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0" tIns="43200" rIns="900000" bIns="43200" rtlCol="0" anchor="ctr"/>
          <a:lstStyle/>
          <a:p>
            <a:pPr>
              <a:lnSpc>
                <a:spcPts val="3000"/>
              </a:lnSpc>
            </a:pPr>
            <a:r>
              <a:rPr lang="en-US" sz="2400" dirty="0">
                <a:solidFill>
                  <a:srgbClr val="D9D9D6"/>
                </a:solidFill>
                <a:latin typeface="+mn-lt"/>
              </a:rPr>
              <a:t>We believe that every young person should be given the opportunity </a:t>
            </a:r>
            <a:br>
              <a:rPr lang="en-US" sz="2400" dirty="0">
                <a:solidFill>
                  <a:srgbClr val="D9D9D6"/>
                </a:solidFill>
                <a:latin typeface="+mn-lt"/>
              </a:rPr>
            </a:br>
            <a:r>
              <a:rPr lang="en-US" sz="2400" dirty="0">
                <a:solidFill>
                  <a:srgbClr val="D9D9D6"/>
                </a:solidFill>
                <a:latin typeface="+mn-lt"/>
              </a:rPr>
              <a:t>and resources to identify and reach their full potential.</a:t>
            </a:r>
          </a:p>
        </p:txBody>
      </p:sp>
      <p:sp>
        <p:nvSpPr>
          <p:cNvPr id="7" name="TextBox 6"/>
          <p:cNvSpPr txBox="1"/>
          <p:nvPr/>
        </p:nvSpPr>
        <p:spPr>
          <a:xfrm>
            <a:off x="-12701" y="1651001"/>
            <a:ext cx="6054271" cy="1473200"/>
          </a:xfrm>
          <a:prstGeom prst="rect">
            <a:avLst/>
          </a:prstGeom>
          <a:solidFill>
            <a:srgbClr val="54585A"/>
          </a:solidFill>
          <a:ln>
            <a:noFill/>
          </a:ln>
        </p:spPr>
        <p:txBody>
          <a:bodyPr wrap="square" lIns="1800000" rtlCol="0" anchor="ctr" anchorCtr="0">
            <a:noAutofit/>
          </a:bodyPr>
          <a:lstStyle/>
          <a:p>
            <a:r>
              <a:rPr lang="en-CA" sz="3200" cap="all" baseline="0" dirty="0">
                <a:solidFill>
                  <a:srgbClr val="D9D9D6"/>
                </a:solidFill>
                <a:latin typeface="+mj-lt"/>
              </a:rPr>
              <a:t>We ignite the power and potential </a:t>
            </a:r>
            <a:br>
              <a:rPr lang="en-CA" sz="3200" cap="all" baseline="0" dirty="0">
                <a:solidFill>
                  <a:srgbClr val="D9D9D6"/>
                </a:solidFill>
                <a:latin typeface="+mj-lt"/>
              </a:rPr>
            </a:br>
            <a:r>
              <a:rPr lang="en-CA" sz="3200" cap="all" baseline="0" dirty="0">
                <a:solidFill>
                  <a:srgbClr val="D9D9D6"/>
                </a:solidFill>
                <a:latin typeface="+mj-lt"/>
              </a:rPr>
              <a:t>of young people!!</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115" y="1759813"/>
            <a:ext cx="1129791" cy="1210491"/>
          </a:xfrm>
          <a:prstGeom prst="rect">
            <a:avLst/>
          </a:prstGeom>
          <a:ln>
            <a:noFill/>
          </a:ln>
        </p:spPr>
      </p:pic>
    </p:spTree>
    <p:extLst>
      <p:ext uri="{BB962C8B-B14F-4D97-AF65-F5344CB8AC3E}">
        <p14:creationId xmlns:p14="http://schemas.microsoft.com/office/powerpoint/2010/main" val="1447385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8464" t="571" r="-101" b="839"/>
          <a:stretch/>
        </p:blipFill>
        <p:spPr>
          <a:xfrm>
            <a:off x="0" y="10885"/>
            <a:ext cx="9546343" cy="6847115"/>
          </a:xfrm>
          <a:prstGeom prst="rect">
            <a:avLst/>
          </a:prstGeom>
        </p:spPr>
      </p:pic>
      <p:sp>
        <p:nvSpPr>
          <p:cNvPr id="10" name="TextBox 9"/>
          <p:cNvSpPr txBox="1"/>
          <p:nvPr/>
        </p:nvSpPr>
        <p:spPr>
          <a:xfrm>
            <a:off x="7924800" y="1"/>
            <a:ext cx="4267200" cy="6858000"/>
          </a:xfrm>
          <a:prstGeom prst="rect">
            <a:avLst/>
          </a:prstGeom>
          <a:solidFill>
            <a:srgbClr val="54585A"/>
          </a:solidFill>
          <a:ln>
            <a:noFill/>
          </a:ln>
        </p:spPr>
        <p:txBody>
          <a:bodyPr wrap="square" lIns="1080000" rtlCol="0" anchor="ctr" anchorCtr="0">
            <a:noAutofit/>
          </a:bodyPr>
          <a:lstStyle/>
          <a:p>
            <a:endParaRPr lang="en-CA" sz="4800" b="1" dirty="0">
              <a:solidFill>
                <a:srgbClr val="5A4099"/>
              </a:solidFill>
              <a:latin typeface="Frutiger LT Std 55 Roman" panose="020B0602020204020204" pitchFamily="34" charset="0"/>
            </a:endParaRPr>
          </a:p>
        </p:txBody>
      </p:sp>
      <p:sp>
        <p:nvSpPr>
          <p:cNvPr id="11" name="TextBox 10"/>
          <p:cNvSpPr txBox="1"/>
          <p:nvPr/>
        </p:nvSpPr>
        <p:spPr>
          <a:xfrm>
            <a:off x="9854676" y="793364"/>
            <a:ext cx="2190116" cy="707886"/>
          </a:xfrm>
          <a:prstGeom prst="rect">
            <a:avLst/>
          </a:prstGeom>
          <a:noFill/>
        </p:spPr>
        <p:txBody>
          <a:bodyPr wrap="square" rtlCol="0">
            <a:spAutoFit/>
          </a:bodyPr>
          <a:lstStyle/>
          <a:p>
            <a:r>
              <a:rPr lang="en-US" sz="4000" b="1" dirty="0">
                <a:solidFill>
                  <a:srgbClr val="D9D9D6"/>
                </a:solidFill>
                <a:latin typeface="+mj-lt"/>
              </a:rPr>
              <a:t>20,700+</a:t>
            </a:r>
            <a:endParaRPr lang="en-CA" sz="4000" b="1" dirty="0">
              <a:solidFill>
                <a:srgbClr val="D9D9D6"/>
              </a:solidFill>
              <a:latin typeface="+mj-lt"/>
            </a:endParaRPr>
          </a:p>
        </p:txBody>
      </p:sp>
      <p:sp>
        <p:nvSpPr>
          <p:cNvPr id="12" name="TextBox 11"/>
          <p:cNvSpPr txBox="1"/>
          <p:nvPr/>
        </p:nvSpPr>
        <p:spPr>
          <a:xfrm>
            <a:off x="9854676" y="2766884"/>
            <a:ext cx="1912781" cy="707886"/>
          </a:xfrm>
          <a:prstGeom prst="rect">
            <a:avLst/>
          </a:prstGeom>
          <a:noFill/>
        </p:spPr>
        <p:txBody>
          <a:bodyPr wrap="square" rtlCol="0">
            <a:spAutoFit/>
          </a:bodyPr>
          <a:lstStyle/>
          <a:p>
            <a:r>
              <a:rPr lang="en-US" sz="4000" b="1" dirty="0">
                <a:solidFill>
                  <a:srgbClr val="D9D9D6"/>
                </a:solidFill>
                <a:latin typeface="+mj-lt"/>
              </a:rPr>
              <a:t>2,100,000+</a:t>
            </a:r>
            <a:endParaRPr lang="en-CA" sz="4000" b="1" dirty="0">
              <a:solidFill>
                <a:srgbClr val="D9D9D6"/>
              </a:solidFill>
              <a:latin typeface="+mj-lt"/>
            </a:endParaRPr>
          </a:p>
        </p:txBody>
      </p:sp>
      <p:sp>
        <p:nvSpPr>
          <p:cNvPr id="13" name="TextBox 12"/>
          <p:cNvSpPr txBox="1"/>
          <p:nvPr/>
        </p:nvSpPr>
        <p:spPr>
          <a:xfrm>
            <a:off x="9854676" y="4884481"/>
            <a:ext cx="2524649" cy="707886"/>
          </a:xfrm>
          <a:prstGeom prst="rect">
            <a:avLst/>
          </a:prstGeom>
          <a:noFill/>
        </p:spPr>
        <p:txBody>
          <a:bodyPr wrap="square" rtlCol="0">
            <a:spAutoFit/>
          </a:bodyPr>
          <a:lstStyle/>
          <a:p>
            <a:r>
              <a:rPr lang="en-US" sz="4000" b="1" dirty="0">
                <a:solidFill>
                  <a:srgbClr val="D9D9D6"/>
                </a:solidFill>
                <a:latin typeface="+mj-lt"/>
              </a:rPr>
              <a:t>41,400+</a:t>
            </a:r>
            <a:endParaRPr lang="en-CA" sz="4000" b="1" dirty="0">
              <a:solidFill>
                <a:srgbClr val="D9D9D6"/>
              </a:solidFill>
              <a:latin typeface="+mj-lt"/>
            </a:endParaRPr>
          </a:p>
        </p:txBody>
      </p:sp>
      <p:sp>
        <p:nvSpPr>
          <p:cNvPr id="14" name="TextBox 13"/>
          <p:cNvSpPr txBox="1"/>
          <p:nvPr/>
        </p:nvSpPr>
        <p:spPr>
          <a:xfrm>
            <a:off x="9854676" y="1411010"/>
            <a:ext cx="1743783" cy="707886"/>
          </a:xfrm>
          <a:prstGeom prst="rect">
            <a:avLst/>
          </a:prstGeom>
          <a:noFill/>
        </p:spPr>
        <p:txBody>
          <a:bodyPr wrap="square" rtlCol="0">
            <a:spAutoFit/>
          </a:bodyPr>
          <a:lstStyle/>
          <a:p>
            <a:r>
              <a:rPr lang="en-US" sz="2000" cap="all" baseline="0" dirty="0">
                <a:solidFill>
                  <a:srgbClr val="D9D9D6"/>
                </a:solidFill>
                <a:latin typeface="+mj-lt"/>
              </a:rPr>
              <a:t>volunteer </a:t>
            </a:r>
            <a:br>
              <a:rPr lang="en-US" sz="2000" cap="all" baseline="0" dirty="0">
                <a:solidFill>
                  <a:srgbClr val="D9D9D6"/>
                </a:solidFill>
                <a:latin typeface="+mj-lt"/>
              </a:rPr>
            </a:br>
            <a:r>
              <a:rPr lang="en-US" sz="2000" cap="all" baseline="0" dirty="0">
                <a:solidFill>
                  <a:srgbClr val="D9D9D6"/>
                </a:solidFill>
                <a:latin typeface="+mj-lt"/>
              </a:rPr>
              <a:t>mentors</a:t>
            </a:r>
            <a:endParaRPr lang="en-CA" sz="2000" cap="all" baseline="0" dirty="0">
              <a:solidFill>
                <a:srgbClr val="D9D9D6"/>
              </a:solidFill>
              <a:latin typeface="+mj-lt"/>
            </a:endParaRPr>
          </a:p>
        </p:txBody>
      </p:sp>
      <p:sp>
        <p:nvSpPr>
          <p:cNvPr id="15" name="TextBox 14"/>
          <p:cNvSpPr txBox="1"/>
          <p:nvPr/>
        </p:nvSpPr>
        <p:spPr>
          <a:xfrm>
            <a:off x="9854676" y="3384530"/>
            <a:ext cx="1912781" cy="707886"/>
          </a:xfrm>
          <a:prstGeom prst="rect">
            <a:avLst/>
          </a:prstGeom>
          <a:noFill/>
        </p:spPr>
        <p:txBody>
          <a:bodyPr wrap="square" rtlCol="0">
            <a:spAutoFit/>
          </a:bodyPr>
          <a:lstStyle/>
          <a:p>
            <a:r>
              <a:rPr lang="en-US" sz="2000" cap="all" baseline="0" dirty="0">
                <a:solidFill>
                  <a:srgbClr val="D9D9D6"/>
                </a:solidFill>
                <a:latin typeface="+mj-lt"/>
              </a:rPr>
              <a:t>volunteer hours </a:t>
            </a:r>
            <a:br>
              <a:rPr lang="en-US" sz="2000" cap="all" baseline="0" dirty="0">
                <a:solidFill>
                  <a:srgbClr val="D9D9D6"/>
                </a:solidFill>
                <a:latin typeface="+mj-lt"/>
              </a:rPr>
            </a:br>
            <a:r>
              <a:rPr lang="en-US" sz="2000" cap="all" baseline="0" dirty="0">
                <a:solidFill>
                  <a:srgbClr val="D9D9D6"/>
                </a:solidFill>
                <a:latin typeface="+mj-lt"/>
              </a:rPr>
              <a:t>spent mentoring</a:t>
            </a:r>
            <a:endParaRPr lang="en-CA" sz="2000" cap="all" baseline="0" dirty="0">
              <a:solidFill>
                <a:srgbClr val="D9D9D6"/>
              </a:solidFill>
              <a:latin typeface="+mj-lt"/>
            </a:endParaRPr>
          </a:p>
        </p:txBody>
      </p:sp>
      <p:sp>
        <p:nvSpPr>
          <p:cNvPr id="16" name="TextBox 15"/>
          <p:cNvSpPr txBox="1"/>
          <p:nvPr/>
        </p:nvSpPr>
        <p:spPr>
          <a:xfrm>
            <a:off x="9854676" y="5502127"/>
            <a:ext cx="1967211" cy="707886"/>
          </a:xfrm>
          <a:prstGeom prst="rect">
            <a:avLst/>
          </a:prstGeom>
          <a:noFill/>
        </p:spPr>
        <p:txBody>
          <a:bodyPr wrap="square" rtlCol="0">
            <a:spAutoFit/>
          </a:bodyPr>
          <a:lstStyle/>
          <a:p>
            <a:r>
              <a:rPr lang="en-US" sz="2000" cap="all" baseline="0" dirty="0">
                <a:solidFill>
                  <a:srgbClr val="D9D9D6"/>
                </a:solidFill>
                <a:latin typeface="+mj-lt"/>
              </a:rPr>
              <a:t>young people </a:t>
            </a:r>
            <a:br>
              <a:rPr lang="en-US" sz="2000" cap="all" baseline="0" dirty="0">
                <a:solidFill>
                  <a:srgbClr val="D9D9D6"/>
                </a:solidFill>
                <a:latin typeface="+mj-lt"/>
              </a:rPr>
            </a:br>
            <a:r>
              <a:rPr lang="en-US" sz="2000" cap="all" baseline="0" dirty="0">
                <a:solidFill>
                  <a:srgbClr val="D9D9D6"/>
                </a:solidFill>
                <a:latin typeface="+mj-lt"/>
              </a:rPr>
              <a:t>mentored</a:t>
            </a:r>
            <a:endParaRPr lang="en-CA" sz="2000" cap="all" baseline="0" dirty="0">
              <a:solidFill>
                <a:srgbClr val="D9D9D6"/>
              </a:solidFill>
              <a:latin typeface="+mj-lt"/>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220" y="120658"/>
            <a:ext cx="959210" cy="1027725"/>
          </a:xfrm>
          <a:prstGeom prst="rect">
            <a:avLst/>
          </a:prstGeom>
        </p:spPr>
      </p:pic>
      <p:sp>
        <p:nvSpPr>
          <p:cNvPr id="4" name="Oval 3"/>
          <p:cNvSpPr/>
          <p:nvPr/>
        </p:nvSpPr>
        <p:spPr>
          <a:xfrm>
            <a:off x="8464873" y="904010"/>
            <a:ext cx="1212574" cy="121257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0" name="Picture 19"/>
          <p:cNvPicPr>
            <a:picLocks noChangeAspect="1"/>
          </p:cNvPicPr>
          <p:nvPr/>
        </p:nvPicPr>
        <p:blipFill>
          <a:blip r:embed="rId4"/>
          <a:stretch>
            <a:fillRect/>
          </a:stretch>
        </p:blipFill>
        <p:spPr>
          <a:xfrm>
            <a:off x="8464873" y="874490"/>
            <a:ext cx="1257768" cy="1274400"/>
          </a:xfrm>
          <a:prstGeom prst="rect">
            <a:avLst/>
          </a:prstGeom>
        </p:spPr>
      </p:pic>
      <p:sp>
        <p:nvSpPr>
          <p:cNvPr id="23" name="Oval 22"/>
          <p:cNvSpPr/>
          <p:nvPr/>
        </p:nvSpPr>
        <p:spPr>
          <a:xfrm>
            <a:off x="8464873" y="2817606"/>
            <a:ext cx="1212574" cy="121257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4" name="Picture 23"/>
          <p:cNvPicPr>
            <a:picLocks noChangeAspect="1"/>
          </p:cNvPicPr>
          <p:nvPr/>
        </p:nvPicPr>
        <p:blipFill>
          <a:blip r:embed="rId5"/>
          <a:stretch>
            <a:fillRect/>
          </a:stretch>
        </p:blipFill>
        <p:spPr>
          <a:xfrm>
            <a:off x="8464873" y="2815106"/>
            <a:ext cx="1257769" cy="1274400"/>
          </a:xfrm>
          <a:prstGeom prst="rect">
            <a:avLst/>
          </a:prstGeom>
        </p:spPr>
      </p:pic>
      <p:sp>
        <p:nvSpPr>
          <p:cNvPr id="26" name="Oval 25"/>
          <p:cNvSpPr/>
          <p:nvPr/>
        </p:nvSpPr>
        <p:spPr>
          <a:xfrm>
            <a:off x="8464873" y="4988994"/>
            <a:ext cx="1212574" cy="121257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p:cNvPicPr>
            <a:picLocks noChangeAspect="1"/>
          </p:cNvPicPr>
          <p:nvPr/>
        </p:nvPicPr>
        <p:blipFill>
          <a:blip r:embed="rId6"/>
          <a:stretch>
            <a:fillRect/>
          </a:stretch>
        </p:blipFill>
        <p:spPr>
          <a:xfrm>
            <a:off x="8464873" y="4980909"/>
            <a:ext cx="1257769" cy="1274400"/>
          </a:xfrm>
          <a:prstGeom prst="rect">
            <a:avLst/>
          </a:prstGeom>
        </p:spPr>
      </p:pic>
    </p:spTree>
    <p:extLst>
      <p:ext uri="{BB962C8B-B14F-4D97-AF65-F5344CB8AC3E}">
        <p14:creationId xmlns:p14="http://schemas.microsoft.com/office/powerpoint/2010/main" val="2838152217"/>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78" t="33961" r="178" b="-6486"/>
          <a:stretch/>
        </p:blipFill>
        <p:spPr>
          <a:xfrm>
            <a:off x="0" y="-215821"/>
            <a:ext cx="12192000" cy="5941707"/>
          </a:xfrm>
          <a:prstGeom prst="rect">
            <a:avLst/>
          </a:prstGeom>
        </p:spPr>
      </p:pic>
      <p:sp>
        <p:nvSpPr>
          <p:cNvPr id="3" name="Rectangle 2"/>
          <p:cNvSpPr/>
          <p:nvPr/>
        </p:nvSpPr>
        <p:spPr>
          <a:xfrm>
            <a:off x="-1" y="4963886"/>
            <a:ext cx="12192001" cy="1894114"/>
          </a:xfrm>
          <a:prstGeom prst="rect">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noFill/>
            </a:endParaRPr>
          </a:p>
        </p:txBody>
      </p:sp>
      <p:sp>
        <p:nvSpPr>
          <p:cNvPr id="4" name="TextBox 3"/>
          <p:cNvSpPr txBox="1"/>
          <p:nvPr/>
        </p:nvSpPr>
        <p:spPr>
          <a:xfrm>
            <a:off x="3117964" y="5127204"/>
            <a:ext cx="2579664" cy="769441"/>
          </a:xfrm>
          <a:prstGeom prst="rect">
            <a:avLst/>
          </a:prstGeom>
          <a:noFill/>
        </p:spPr>
        <p:txBody>
          <a:bodyPr wrap="square" rtlCol="0">
            <a:spAutoFit/>
          </a:bodyPr>
          <a:lstStyle/>
          <a:p>
            <a:r>
              <a:rPr lang="en-US" sz="4400" b="1" dirty="0">
                <a:solidFill>
                  <a:srgbClr val="D9D9D6"/>
                </a:solidFill>
                <a:latin typeface="+mj-lt"/>
              </a:rPr>
              <a:t>102</a:t>
            </a:r>
            <a:endParaRPr lang="en-CA" sz="4400" b="1" dirty="0">
              <a:solidFill>
                <a:srgbClr val="D9D9D6"/>
              </a:solidFill>
              <a:latin typeface="+mj-lt"/>
            </a:endParaRPr>
          </a:p>
        </p:txBody>
      </p:sp>
      <p:sp>
        <p:nvSpPr>
          <p:cNvPr id="5" name="TextBox 4"/>
          <p:cNvSpPr txBox="1"/>
          <p:nvPr/>
        </p:nvSpPr>
        <p:spPr>
          <a:xfrm>
            <a:off x="3173136" y="5783343"/>
            <a:ext cx="2579664" cy="861774"/>
          </a:xfrm>
          <a:prstGeom prst="rect">
            <a:avLst/>
          </a:prstGeom>
          <a:noFill/>
        </p:spPr>
        <p:txBody>
          <a:bodyPr wrap="square" rtlCol="0">
            <a:spAutoFit/>
          </a:bodyPr>
          <a:lstStyle/>
          <a:p>
            <a:pPr>
              <a:lnSpc>
                <a:spcPts val="3000"/>
              </a:lnSpc>
            </a:pPr>
            <a:r>
              <a:rPr lang="en-US" sz="2800" cap="all" baseline="0" dirty="0">
                <a:solidFill>
                  <a:srgbClr val="D9D9D6"/>
                </a:solidFill>
                <a:latin typeface="+mj-lt"/>
              </a:rPr>
              <a:t>local agencies </a:t>
            </a:r>
            <a:br>
              <a:rPr lang="en-US" sz="2800" cap="all" baseline="0" dirty="0">
                <a:solidFill>
                  <a:srgbClr val="D9D9D6"/>
                </a:solidFill>
                <a:latin typeface="+mj-lt"/>
              </a:rPr>
            </a:br>
            <a:r>
              <a:rPr lang="en-US" sz="2800" cap="all" baseline="0" dirty="0">
                <a:solidFill>
                  <a:srgbClr val="D9D9D6"/>
                </a:solidFill>
                <a:latin typeface="+mj-lt"/>
              </a:rPr>
              <a:t>across Canada</a:t>
            </a:r>
            <a:endParaRPr lang="en-CA" sz="2800" cap="all" baseline="0" dirty="0">
              <a:solidFill>
                <a:srgbClr val="D9D9D6"/>
              </a:solidFill>
              <a:latin typeface="+mj-lt"/>
            </a:endParaRPr>
          </a:p>
        </p:txBody>
      </p:sp>
      <p:sp>
        <p:nvSpPr>
          <p:cNvPr id="6" name="TextBox 5"/>
          <p:cNvSpPr txBox="1"/>
          <p:nvPr/>
        </p:nvSpPr>
        <p:spPr>
          <a:xfrm>
            <a:off x="8389329" y="5077325"/>
            <a:ext cx="2579664" cy="769441"/>
          </a:xfrm>
          <a:prstGeom prst="rect">
            <a:avLst/>
          </a:prstGeom>
          <a:noFill/>
        </p:spPr>
        <p:txBody>
          <a:bodyPr wrap="square" rtlCol="0">
            <a:spAutoFit/>
          </a:bodyPr>
          <a:lstStyle/>
          <a:p>
            <a:r>
              <a:rPr lang="en-US" sz="4400" b="1" dirty="0">
                <a:solidFill>
                  <a:srgbClr val="D9D9D6"/>
                </a:solidFill>
                <a:latin typeface="+mj-lt"/>
              </a:rPr>
              <a:t>1,100+</a:t>
            </a:r>
            <a:endParaRPr lang="en-CA" sz="4400" b="1" dirty="0">
              <a:solidFill>
                <a:srgbClr val="D9D9D6"/>
              </a:solidFill>
              <a:latin typeface="+mj-lt"/>
            </a:endParaRPr>
          </a:p>
        </p:txBody>
      </p:sp>
      <p:sp>
        <p:nvSpPr>
          <p:cNvPr id="7" name="TextBox 6"/>
          <p:cNvSpPr txBox="1"/>
          <p:nvPr/>
        </p:nvSpPr>
        <p:spPr>
          <a:xfrm>
            <a:off x="8444501" y="5733464"/>
            <a:ext cx="2603114" cy="861774"/>
          </a:xfrm>
          <a:prstGeom prst="rect">
            <a:avLst/>
          </a:prstGeom>
          <a:noFill/>
        </p:spPr>
        <p:txBody>
          <a:bodyPr wrap="square" rtlCol="0">
            <a:spAutoFit/>
          </a:bodyPr>
          <a:lstStyle/>
          <a:p>
            <a:pPr>
              <a:lnSpc>
                <a:spcPts val="3000"/>
              </a:lnSpc>
            </a:pPr>
            <a:r>
              <a:rPr lang="en-US" sz="2800" cap="all" baseline="0" dirty="0">
                <a:solidFill>
                  <a:srgbClr val="D9D9D6"/>
                </a:solidFill>
                <a:latin typeface="+mj-lt"/>
              </a:rPr>
              <a:t>communities </a:t>
            </a:r>
            <a:br>
              <a:rPr lang="en-US" sz="2800" cap="all" baseline="0" dirty="0">
                <a:solidFill>
                  <a:srgbClr val="D9D9D6"/>
                </a:solidFill>
                <a:latin typeface="+mj-lt"/>
              </a:rPr>
            </a:br>
            <a:r>
              <a:rPr lang="en-US" sz="2800" cap="all" baseline="0" dirty="0">
                <a:solidFill>
                  <a:srgbClr val="D9D9D6"/>
                </a:solidFill>
                <a:latin typeface="+mj-lt"/>
              </a:rPr>
              <a:t>served</a:t>
            </a:r>
            <a:endParaRPr lang="en-CA" sz="2800" cap="all" baseline="0" dirty="0">
              <a:solidFill>
                <a:srgbClr val="D9D9D6"/>
              </a:solidFill>
              <a:latin typeface="+mj-lt"/>
            </a:endParaRPr>
          </a:p>
        </p:txBody>
      </p:sp>
      <p:sp>
        <p:nvSpPr>
          <p:cNvPr id="8" name="Rectangle 7"/>
          <p:cNvSpPr/>
          <p:nvPr/>
        </p:nvSpPr>
        <p:spPr>
          <a:xfrm>
            <a:off x="-2" y="-222247"/>
            <a:ext cx="12192001" cy="1060450"/>
          </a:xfrm>
          <a:prstGeom prst="rect">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D9D9D6"/>
                </a:solidFill>
                <a:latin typeface="+mj-lt"/>
              </a:rPr>
              <a:t>COAST</a:t>
            </a:r>
            <a:r>
              <a:rPr lang="en-US" sz="4800" dirty="0">
                <a:solidFill>
                  <a:srgbClr val="D9D9D6"/>
                </a:solidFill>
                <a:latin typeface="+mj-lt"/>
              </a:rPr>
              <a:t> TO </a:t>
            </a:r>
            <a:r>
              <a:rPr lang="en-US" sz="4800" b="1" dirty="0">
                <a:solidFill>
                  <a:srgbClr val="D9D9D6"/>
                </a:solidFill>
                <a:latin typeface="+mj-lt"/>
              </a:rPr>
              <a:t>COAST</a:t>
            </a:r>
            <a:endParaRPr lang="en-CA" sz="4800" b="1" dirty="0">
              <a:solidFill>
                <a:srgbClr val="D9D9D6"/>
              </a:solidFill>
              <a:latin typeface="+mj-lt"/>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916" y="-162157"/>
            <a:ext cx="2522075" cy="896737"/>
          </a:xfrm>
          <a:prstGeom prst="rect">
            <a:avLst/>
          </a:prstGeom>
        </p:spPr>
      </p:pic>
      <p:sp>
        <p:nvSpPr>
          <p:cNvPr id="13" name="Oval 12"/>
          <p:cNvSpPr/>
          <p:nvPr/>
        </p:nvSpPr>
        <p:spPr>
          <a:xfrm>
            <a:off x="1783970" y="5311331"/>
            <a:ext cx="1212574" cy="12125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Oval 13"/>
          <p:cNvSpPr/>
          <p:nvPr/>
        </p:nvSpPr>
        <p:spPr>
          <a:xfrm>
            <a:off x="6032370" y="5311331"/>
            <a:ext cx="1212574" cy="12125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6" name="Picture 15"/>
          <p:cNvPicPr>
            <a:picLocks noChangeAspect="1"/>
          </p:cNvPicPr>
          <p:nvPr/>
        </p:nvPicPr>
        <p:blipFill>
          <a:blip r:embed="rId4"/>
          <a:stretch>
            <a:fillRect/>
          </a:stretch>
        </p:blipFill>
        <p:spPr>
          <a:xfrm>
            <a:off x="1755184" y="5288731"/>
            <a:ext cx="1257769" cy="1274400"/>
          </a:xfrm>
          <a:prstGeom prst="rect">
            <a:avLst/>
          </a:prstGeom>
        </p:spPr>
      </p:pic>
      <p:sp>
        <p:nvSpPr>
          <p:cNvPr id="18" name="Oval 17"/>
          <p:cNvSpPr/>
          <p:nvPr/>
        </p:nvSpPr>
        <p:spPr>
          <a:xfrm>
            <a:off x="7111561" y="5311331"/>
            <a:ext cx="1212574" cy="12125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18"/>
          <p:cNvPicPr>
            <a:picLocks noChangeAspect="1"/>
          </p:cNvPicPr>
          <p:nvPr/>
        </p:nvPicPr>
        <p:blipFill>
          <a:blip r:embed="rId5"/>
          <a:stretch>
            <a:fillRect/>
          </a:stretch>
        </p:blipFill>
        <p:spPr>
          <a:xfrm>
            <a:off x="6019669" y="5280214"/>
            <a:ext cx="1274097" cy="1274809"/>
          </a:xfrm>
          <a:prstGeom prst="rect">
            <a:avLst/>
          </a:prstGeom>
        </p:spPr>
      </p:pic>
      <p:pic>
        <p:nvPicPr>
          <p:cNvPr id="20" name="Picture 19"/>
          <p:cNvPicPr>
            <a:picLocks noChangeAspect="1"/>
          </p:cNvPicPr>
          <p:nvPr/>
        </p:nvPicPr>
        <p:blipFill>
          <a:blip r:embed="rId6"/>
          <a:stretch>
            <a:fillRect/>
          </a:stretch>
        </p:blipFill>
        <p:spPr>
          <a:xfrm>
            <a:off x="7111559" y="5298859"/>
            <a:ext cx="1257769" cy="1274400"/>
          </a:xfrm>
          <a:prstGeom prst="rect">
            <a:avLst/>
          </a:prstGeom>
        </p:spPr>
      </p:pic>
    </p:spTree>
    <p:extLst>
      <p:ext uri="{BB962C8B-B14F-4D97-AF65-F5344CB8AC3E}">
        <p14:creationId xmlns:p14="http://schemas.microsoft.com/office/powerpoint/2010/main" val="561497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8022" b="8020"/>
          <a:stretch/>
        </p:blipFill>
        <p:spPr>
          <a:xfrm>
            <a:off x="-19422" y="1"/>
            <a:ext cx="12217441" cy="6847114"/>
          </a:xfrm>
          <a:prstGeom prst="rect">
            <a:avLst/>
          </a:prstGeom>
        </p:spPr>
      </p:pic>
      <p:sp>
        <p:nvSpPr>
          <p:cNvPr id="3" name="TextBox 2"/>
          <p:cNvSpPr txBox="1"/>
          <p:nvPr/>
        </p:nvSpPr>
        <p:spPr>
          <a:xfrm>
            <a:off x="0" y="4256314"/>
            <a:ext cx="12192000" cy="1883229"/>
          </a:xfrm>
          <a:prstGeom prst="rect">
            <a:avLst/>
          </a:prstGeom>
          <a:solidFill>
            <a:srgbClr val="54585A"/>
          </a:solidFill>
          <a:ln>
            <a:noFill/>
          </a:ln>
        </p:spPr>
        <p:txBody>
          <a:bodyPr wrap="square" lIns="1080000" rtlCol="0" anchor="ctr" anchorCtr="0">
            <a:noAutofit/>
          </a:bodyPr>
          <a:lstStyle/>
          <a:p>
            <a:r>
              <a:rPr lang="en-US" sz="4800" b="1" dirty="0">
                <a:solidFill>
                  <a:srgbClr val="D9D9D6"/>
                </a:solidFill>
                <a:latin typeface="+mj-lt"/>
              </a:rPr>
              <a:t>REPUTABLE</a:t>
            </a:r>
            <a:r>
              <a:rPr lang="en-US" sz="4800" dirty="0">
                <a:solidFill>
                  <a:srgbClr val="D9D9D6"/>
                </a:solidFill>
                <a:latin typeface="+mj-lt"/>
              </a:rPr>
              <a:t> AND </a:t>
            </a:r>
            <a:br>
              <a:rPr lang="en-US" sz="4800" dirty="0">
                <a:solidFill>
                  <a:srgbClr val="D9D9D6"/>
                </a:solidFill>
                <a:latin typeface="+mj-lt"/>
              </a:rPr>
            </a:br>
            <a:r>
              <a:rPr lang="en-US" sz="4800" b="1" dirty="0">
                <a:solidFill>
                  <a:srgbClr val="D9D9D6"/>
                </a:solidFill>
                <a:latin typeface="+mj-lt"/>
              </a:rPr>
              <a:t>ACCOUNTABLE</a:t>
            </a:r>
            <a:endParaRPr lang="en-CA" sz="4800" b="1" dirty="0">
              <a:solidFill>
                <a:srgbClr val="D9D9D6"/>
              </a:solidFill>
              <a:latin typeface="+mj-lt"/>
            </a:endParaRPr>
          </a:p>
        </p:txBody>
      </p:sp>
      <p:sp>
        <p:nvSpPr>
          <p:cNvPr id="4" name="TextBox 3"/>
          <p:cNvSpPr txBox="1"/>
          <p:nvPr/>
        </p:nvSpPr>
        <p:spPr>
          <a:xfrm>
            <a:off x="9726332" y="4338257"/>
            <a:ext cx="2209404" cy="707886"/>
          </a:xfrm>
          <a:prstGeom prst="rect">
            <a:avLst/>
          </a:prstGeom>
          <a:noFill/>
        </p:spPr>
        <p:txBody>
          <a:bodyPr wrap="square" rtlCol="0">
            <a:spAutoFit/>
          </a:bodyPr>
          <a:lstStyle/>
          <a:p>
            <a:r>
              <a:rPr lang="en-US" sz="4000" b="1" cap="all" baseline="0" dirty="0">
                <a:solidFill>
                  <a:srgbClr val="D9D9D6"/>
                </a:solidFill>
                <a:latin typeface="+mj-lt"/>
              </a:rPr>
              <a:t>Top 100</a:t>
            </a:r>
            <a:endParaRPr lang="en-CA" sz="4000" b="1" cap="all" baseline="0" dirty="0">
              <a:solidFill>
                <a:srgbClr val="D9D9D6"/>
              </a:solidFill>
              <a:latin typeface="+mj-lt"/>
            </a:endParaRPr>
          </a:p>
        </p:txBody>
      </p:sp>
      <p:sp>
        <p:nvSpPr>
          <p:cNvPr id="5" name="TextBox 4"/>
          <p:cNvSpPr txBox="1"/>
          <p:nvPr/>
        </p:nvSpPr>
        <p:spPr>
          <a:xfrm>
            <a:off x="9754491" y="4941657"/>
            <a:ext cx="2181245" cy="1046440"/>
          </a:xfrm>
          <a:prstGeom prst="rect">
            <a:avLst/>
          </a:prstGeom>
          <a:noFill/>
        </p:spPr>
        <p:txBody>
          <a:bodyPr wrap="square" rtlCol="0">
            <a:spAutoFit/>
          </a:bodyPr>
          <a:lstStyle/>
          <a:p>
            <a:r>
              <a:rPr lang="en-US" sz="2400" cap="all" baseline="0" dirty="0">
                <a:solidFill>
                  <a:srgbClr val="D9D9D6"/>
                </a:solidFill>
                <a:latin typeface="+mj-lt"/>
              </a:rPr>
              <a:t>Charities worth</a:t>
            </a:r>
            <a:br>
              <a:rPr lang="en-US" sz="2400" cap="all" baseline="0" dirty="0">
                <a:solidFill>
                  <a:srgbClr val="D9D9D6"/>
                </a:solidFill>
                <a:latin typeface="+mj-lt"/>
              </a:rPr>
            </a:br>
            <a:r>
              <a:rPr lang="en-US" sz="2400" kern="1200" cap="all" baseline="0" dirty="0" err="1">
                <a:solidFill>
                  <a:srgbClr val="D9D9D6"/>
                </a:solidFill>
                <a:latin typeface="+mj-lt"/>
                <a:ea typeface="+mn-ea"/>
                <a:cs typeface="+mn-cs"/>
              </a:rPr>
              <a:t>worth</a:t>
            </a:r>
            <a:r>
              <a:rPr lang="en-US" sz="2400" kern="1200" cap="all" baseline="0" dirty="0">
                <a:solidFill>
                  <a:srgbClr val="D9D9D6"/>
                </a:solidFill>
                <a:latin typeface="+mj-lt"/>
                <a:ea typeface="+mn-ea"/>
                <a:cs typeface="+mn-cs"/>
              </a:rPr>
              <a:t> your donation</a:t>
            </a:r>
            <a:br>
              <a:rPr lang="en-US" sz="1400" cap="none" baseline="0" dirty="0">
                <a:solidFill>
                  <a:srgbClr val="D9D9D6"/>
                </a:solidFill>
                <a:latin typeface="+mn-lt"/>
              </a:rPr>
            </a:br>
            <a:r>
              <a:rPr lang="en-US" sz="1400" cap="none" baseline="0" dirty="0">
                <a:solidFill>
                  <a:srgbClr val="D9D9D6"/>
                </a:solidFill>
                <a:latin typeface="+mn-lt"/>
              </a:rPr>
              <a:t>-Macleans.ca</a:t>
            </a:r>
            <a:endParaRPr lang="en-CA" sz="1400" cap="none" baseline="0" dirty="0">
              <a:solidFill>
                <a:srgbClr val="D9D9D6"/>
              </a:solidFill>
              <a:latin typeface="+mn-lt"/>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027" y="0"/>
            <a:ext cx="1437697" cy="1860550"/>
          </a:xfrm>
          <a:prstGeom prst="rect">
            <a:avLst/>
          </a:prstGeom>
        </p:spPr>
      </p:pic>
      <p:sp>
        <p:nvSpPr>
          <p:cNvPr id="9" name="Oval 8"/>
          <p:cNvSpPr/>
          <p:nvPr/>
        </p:nvSpPr>
        <p:spPr>
          <a:xfrm>
            <a:off x="8377850" y="4562901"/>
            <a:ext cx="1288800" cy="128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p:cNvPicPr>
            <a:picLocks noChangeAspect="1"/>
          </p:cNvPicPr>
          <p:nvPr/>
        </p:nvPicPr>
        <p:blipFill>
          <a:blip r:embed="rId5"/>
          <a:stretch>
            <a:fillRect/>
          </a:stretch>
        </p:blipFill>
        <p:spPr>
          <a:xfrm>
            <a:off x="8368673" y="4628763"/>
            <a:ext cx="1336240" cy="1288800"/>
          </a:xfrm>
          <a:prstGeom prst="rect">
            <a:avLst/>
          </a:prstGeom>
        </p:spPr>
      </p:pic>
      <p:sp>
        <p:nvSpPr>
          <p:cNvPr id="12" name="Oval 11"/>
          <p:cNvSpPr/>
          <p:nvPr/>
        </p:nvSpPr>
        <p:spPr>
          <a:xfrm>
            <a:off x="4181322" y="4562901"/>
            <a:ext cx="1288800" cy="1288800"/>
          </a:xfrm>
          <a:prstGeom prst="ellipse">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p:cNvSpPr txBox="1"/>
          <p:nvPr/>
        </p:nvSpPr>
        <p:spPr>
          <a:xfrm>
            <a:off x="5598254" y="4464385"/>
            <a:ext cx="2523332" cy="1446550"/>
          </a:xfrm>
          <a:prstGeom prst="rect">
            <a:avLst/>
          </a:prstGeom>
          <a:noFill/>
        </p:spPr>
        <p:txBody>
          <a:bodyPr wrap="square" rtlCol="0">
            <a:spAutoFit/>
          </a:bodyPr>
          <a:lstStyle/>
          <a:p>
            <a:pPr rtl="0"/>
            <a:r>
              <a:rPr lang="en-US" sz="2400" kern="1200" cap="all" baseline="0" dirty="0">
                <a:solidFill>
                  <a:srgbClr val="D9D9D6"/>
                </a:solidFill>
                <a:latin typeface="+mj-lt"/>
                <a:ea typeface="+mn-ea"/>
                <a:cs typeface="+mn-cs"/>
              </a:rPr>
              <a:t>ACCREDITED by</a:t>
            </a:r>
            <a:br>
              <a:rPr lang="en-US" sz="2400" kern="1200" cap="all" baseline="0" dirty="0">
                <a:solidFill>
                  <a:srgbClr val="D9D9D6"/>
                </a:solidFill>
                <a:latin typeface="+mj-lt"/>
                <a:ea typeface="+mn-ea"/>
                <a:cs typeface="+mn-cs"/>
              </a:rPr>
            </a:br>
            <a:r>
              <a:rPr lang="en-US" sz="4000" b="1" kern="1200" cap="all" baseline="0" dirty="0">
                <a:solidFill>
                  <a:srgbClr val="D9D9D6"/>
                </a:solidFill>
                <a:latin typeface="+mj-lt"/>
                <a:ea typeface="+mn-ea"/>
                <a:cs typeface="+mn-cs"/>
              </a:rPr>
              <a:t>Imagine Canada </a:t>
            </a:r>
            <a:r>
              <a:rPr lang="en-US" sz="2400" kern="1200" cap="all" baseline="0" dirty="0">
                <a:solidFill>
                  <a:srgbClr val="D9D9D6"/>
                </a:solidFill>
                <a:latin typeface="+mj-lt"/>
                <a:ea typeface="+mn-ea"/>
                <a:cs typeface="+mn-cs"/>
              </a:rPr>
              <a:t>for operational excellence</a:t>
            </a:r>
            <a:endParaRPr lang="en-CA" sz="1600" dirty="0"/>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75303" y="4562902"/>
            <a:ext cx="1294819" cy="1294819"/>
          </a:xfrm>
          <a:prstGeom prst="rect">
            <a:avLst/>
          </a:prstGeom>
        </p:spPr>
      </p:pic>
    </p:spTree>
    <p:extLst>
      <p:ext uri="{BB962C8B-B14F-4D97-AF65-F5344CB8AC3E}">
        <p14:creationId xmlns:p14="http://schemas.microsoft.com/office/powerpoint/2010/main" val="14064961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4_Blank">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0314" t="-6872" r="-26480" b="7013"/>
          <a:stretch/>
        </p:blipFill>
        <p:spPr>
          <a:xfrm>
            <a:off x="-1" y="947651"/>
            <a:ext cx="12178145" cy="5918661"/>
          </a:xfrm>
          <a:prstGeom prst="rect">
            <a:avLst/>
          </a:prstGeom>
          <a:solidFill>
            <a:schemeClr val="bg1"/>
          </a:solidFill>
        </p:spPr>
      </p:pic>
      <p:sp>
        <p:nvSpPr>
          <p:cNvPr id="6" name="TextBox 5"/>
          <p:cNvSpPr txBox="1"/>
          <p:nvPr/>
        </p:nvSpPr>
        <p:spPr>
          <a:xfrm>
            <a:off x="2196614" y="2281455"/>
            <a:ext cx="1344360" cy="830997"/>
          </a:xfrm>
          <a:prstGeom prst="rect">
            <a:avLst/>
          </a:prstGeom>
          <a:noFill/>
        </p:spPr>
        <p:txBody>
          <a:bodyPr wrap="square" rtlCol="0">
            <a:spAutoFit/>
          </a:bodyPr>
          <a:lstStyle/>
          <a:p>
            <a:r>
              <a:rPr lang="en-US" sz="4800" b="1" dirty="0">
                <a:solidFill>
                  <a:srgbClr val="FFB81C"/>
                </a:solidFill>
                <a:effectLst>
                  <a:glow rad="63500">
                    <a:srgbClr val="FFB81C">
                      <a:alpha val="20000"/>
                    </a:srgbClr>
                  </a:glow>
                </a:effectLst>
                <a:latin typeface="+mj-lt"/>
              </a:rPr>
              <a:t>63%</a:t>
            </a:r>
            <a:endParaRPr lang="en-CA" sz="3600" dirty="0">
              <a:solidFill>
                <a:srgbClr val="FFB81C"/>
              </a:solidFill>
              <a:effectLst>
                <a:glow rad="63500">
                  <a:srgbClr val="FFB81C">
                    <a:alpha val="20000"/>
                  </a:srgbClr>
                </a:glow>
              </a:effectLst>
              <a:latin typeface="+mj-lt"/>
            </a:endParaRPr>
          </a:p>
        </p:txBody>
      </p:sp>
      <p:sp>
        <p:nvSpPr>
          <p:cNvPr id="7" name="TextBox 6"/>
          <p:cNvSpPr txBox="1"/>
          <p:nvPr/>
        </p:nvSpPr>
        <p:spPr>
          <a:xfrm>
            <a:off x="2196614" y="3010284"/>
            <a:ext cx="2624420" cy="759182"/>
          </a:xfrm>
          <a:prstGeom prst="rect">
            <a:avLst/>
          </a:prstGeom>
          <a:noFill/>
        </p:spPr>
        <p:txBody>
          <a:bodyPr wrap="square" rtlCol="0">
            <a:spAutoFit/>
          </a:bodyPr>
          <a:lstStyle/>
          <a:p>
            <a:pPr>
              <a:lnSpc>
                <a:spcPts val="2600"/>
              </a:lnSpc>
            </a:pPr>
            <a:r>
              <a:rPr lang="en-US" sz="2400" cap="all" baseline="0" dirty="0">
                <a:solidFill>
                  <a:srgbClr val="54585A"/>
                </a:solidFill>
                <a:latin typeface="+mj-lt"/>
              </a:rPr>
              <a:t>have post-secondary </a:t>
            </a:r>
            <a:br>
              <a:rPr lang="en-US" sz="2400" cap="all" baseline="0" dirty="0">
                <a:solidFill>
                  <a:srgbClr val="54585A"/>
                </a:solidFill>
                <a:latin typeface="+mj-lt"/>
              </a:rPr>
            </a:br>
            <a:r>
              <a:rPr lang="en-US" sz="2400" cap="all" baseline="0" dirty="0">
                <a:solidFill>
                  <a:srgbClr val="54585A"/>
                </a:solidFill>
                <a:latin typeface="+mj-lt"/>
              </a:rPr>
              <a:t>education</a:t>
            </a:r>
            <a:endParaRPr lang="en-CA" sz="2400" cap="all" baseline="0" dirty="0">
              <a:solidFill>
                <a:srgbClr val="54585A"/>
              </a:solidFill>
              <a:latin typeface="+mj-lt"/>
            </a:endParaRPr>
          </a:p>
        </p:txBody>
      </p:sp>
      <p:sp>
        <p:nvSpPr>
          <p:cNvPr id="8" name="TextBox 7"/>
          <p:cNvSpPr txBox="1"/>
          <p:nvPr/>
        </p:nvSpPr>
        <p:spPr>
          <a:xfrm>
            <a:off x="8158192" y="2281455"/>
            <a:ext cx="1344360" cy="830997"/>
          </a:xfrm>
          <a:prstGeom prst="rect">
            <a:avLst/>
          </a:prstGeom>
          <a:noFill/>
        </p:spPr>
        <p:txBody>
          <a:bodyPr wrap="square" rtlCol="0">
            <a:spAutoFit/>
          </a:bodyPr>
          <a:lstStyle/>
          <a:p>
            <a:pPr marL="0" algn="r" defTabSz="914400" rtl="0" eaLnBrk="1" latinLnBrk="0" hangingPunct="1"/>
            <a:r>
              <a:rPr lang="en-US" sz="4800" b="1" kern="1200" dirty="0">
                <a:solidFill>
                  <a:srgbClr val="FFB81C"/>
                </a:solidFill>
                <a:effectLst>
                  <a:glow rad="63500">
                    <a:srgbClr val="FFB81C">
                      <a:alpha val="20000"/>
                    </a:srgbClr>
                  </a:glow>
                </a:effectLst>
                <a:latin typeface="+mj-lt"/>
                <a:ea typeface="+mn-ea"/>
                <a:cs typeface="+mn-cs"/>
              </a:rPr>
              <a:t>17%</a:t>
            </a:r>
            <a:endParaRPr lang="en-CA" sz="4800" b="1" kern="1200" dirty="0">
              <a:solidFill>
                <a:srgbClr val="FFB81C"/>
              </a:solidFill>
              <a:effectLst>
                <a:glow rad="63500">
                  <a:srgbClr val="FFB81C">
                    <a:alpha val="20000"/>
                  </a:srgbClr>
                </a:glow>
              </a:effectLst>
              <a:latin typeface="+mj-lt"/>
              <a:ea typeface="+mn-ea"/>
              <a:cs typeface="+mn-cs"/>
            </a:endParaRPr>
          </a:p>
        </p:txBody>
      </p:sp>
      <p:sp>
        <p:nvSpPr>
          <p:cNvPr id="9" name="TextBox 8"/>
          <p:cNvSpPr txBox="1"/>
          <p:nvPr/>
        </p:nvSpPr>
        <p:spPr>
          <a:xfrm>
            <a:off x="6223595" y="4849167"/>
            <a:ext cx="2624420" cy="759182"/>
          </a:xfrm>
          <a:prstGeom prst="rect">
            <a:avLst/>
          </a:prstGeom>
          <a:noFill/>
        </p:spPr>
        <p:txBody>
          <a:bodyPr wrap="square" rtlCol="0">
            <a:spAutoFit/>
          </a:bodyPr>
          <a:lstStyle/>
          <a:p>
            <a:pPr marL="0" algn="r" defTabSz="914400" rtl="0" eaLnBrk="1" latinLnBrk="0" hangingPunct="1">
              <a:lnSpc>
                <a:spcPts val="2600"/>
              </a:lnSpc>
            </a:pPr>
            <a:r>
              <a:rPr lang="en-US" sz="2400" kern="1200" cap="all" baseline="0" dirty="0">
                <a:solidFill>
                  <a:srgbClr val="54585A"/>
                </a:solidFill>
                <a:latin typeface="+mj-lt"/>
                <a:ea typeface="+mn-ea"/>
                <a:cs typeface="+mn-cs"/>
              </a:rPr>
              <a:t>hold more senior </a:t>
            </a:r>
            <a:br>
              <a:rPr lang="en-US" sz="2400" kern="1200" cap="all" baseline="0" dirty="0">
                <a:solidFill>
                  <a:srgbClr val="54585A"/>
                </a:solidFill>
                <a:latin typeface="+mj-lt"/>
                <a:ea typeface="+mn-ea"/>
                <a:cs typeface="+mn-cs"/>
              </a:rPr>
            </a:br>
            <a:r>
              <a:rPr lang="en-US" sz="2400" kern="1200" cap="all" baseline="0" dirty="0">
                <a:solidFill>
                  <a:srgbClr val="54585A"/>
                </a:solidFill>
                <a:latin typeface="+mj-lt"/>
                <a:ea typeface="+mn-ea"/>
                <a:cs typeface="+mn-cs"/>
              </a:rPr>
              <a:t>leadership positions</a:t>
            </a:r>
            <a:endParaRPr lang="en-CA" sz="2400" kern="1200" cap="all" baseline="0" dirty="0">
              <a:solidFill>
                <a:srgbClr val="54585A"/>
              </a:solidFill>
              <a:latin typeface="+mj-lt"/>
              <a:ea typeface="+mn-ea"/>
              <a:cs typeface="+mn-cs"/>
            </a:endParaRPr>
          </a:p>
        </p:txBody>
      </p:sp>
      <p:sp>
        <p:nvSpPr>
          <p:cNvPr id="11" name="TextBox 10"/>
          <p:cNvSpPr txBox="1"/>
          <p:nvPr/>
        </p:nvSpPr>
        <p:spPr>
          <a:xfrm>
            <a:off x="3004049" y="4109331"/>
            <a:ext cx="1344360" cy="830997"/>
          </a:xfrm>
          <a:prstGeom prst="rect">
            <a:avLst/>
          </a:prstGeom>
          <a:noFill/>
        </p:spPr>
        <p:txBody>
          <a:bodyPr wrap="square" rtlCol="0">
            <a:spAutoFit/>
          </a:bodyPr>
          <a:lstStyle/>
          <a:p>
            <a:pPr marL="0" algn="l" defTabSz="914400" rtl="0" eaLnBrk="1" latinLnBrk="0" hangingPunct="1"/>
            <a:r>
              <a:rPr lang="en-US" sz="4800" b="1" kern="1200" dirty="0">
                <a:solidFill>
                  <a:srgbClr val="FFB81C"/>
                </a:solidFill>
                <a:effectLst>
                  <a:glow rad="63500">
                    <a:srgbClr val="FFB81C">
                      <a:alpha val="20000"/>
                    </a:srgbClr>
                  </a:glow>
                </a:effectLst>
                <a:latin typeface="+mj-lt"/>
                <a:ea typeface="+mn-ea"/>
                <a:cs typeface="+mn-cs"/>
              </a:rPr>
              <a:t>81%</a:t>
            </a:r>
            <a:endParaRPr lang="en-CA" sz="4800" b="1" kern="1200" dirty="0">
              <a:solidFill>
                <a:srgbClr val="FFB81C"/>
              </a:solidFill>
              <a:effectLst>
                <a:glow rad="63500">
                  <a:srgbClr val="FFB81C">
                    <a:alpha val="20000"/>
                  </a:srgbClr>
                </a:glow>
              </a:effectLst>
              <a:latin typeface="+mj-lt"/>
              <a:ea typeface="+mn-ea"/>
              <a:cs typeface="+mn-cs"/>
            </a:endParaRPr>
          </a:p>
        </p:txBody>
      </p:sp>
      <p:sp>
        <p:nvSpPr>
          <p:cNvPr id="12" name="TextBox 11"/>
          <p:cNvSpPr txBox="1"/>
          <p:nvPr/>
        </p:nvSpPr>
        <p:spPr>
          <a:xfrm>
            <a:off x="3004049" y="4849167"/>
            <a:ext cx="2624420" cy="759182"/>
          </a:xfrm>
          <a:prstGeom prst="rect">
            <a:avLst/>
          </a:prstGeom>
          <a:noFill/>
        </p:spPr>
        <p:txBody>
          <a:bodyPr wrap="square" rtlCol="0">
            <a:spAutoFit/>
          </a:bodyPr>
          <a:lstStyle/>
          <a:p>
            <a:pPr marL="0" algn="l" defTabSz="914400" rtl="0" eaLnBrk="1" latinLnBrk="0" hangingPunct="1">
              <a:lnSpc>
                <a:spcPts val="2600"/>
              </a:lnSpc>
            </a:pPr>
            <a:r>
              <a:rPr lang="en-US" sz="2400" kern="1200" cap="all" baseline="0" dirty="0">
                <a:solidFill>
                  <a:srgbClr val="54585A"/>
                </a:solidFill>
                <a:latin typeface="+mj-lt"/>
                <a:ea typeface="+mn-ea"/>
                <a:cs typeface="+mn-cs"/>
              </a:rPr>
              <a:t>have stronger </a:t>
            </a:r>
            <a:br>
              <a:rPr lang="en-US" sz="2400" kern="1200" cap="all" baseline="0" dirty="0">
                <a:solidFill>
                  <a:srgbClr val="54585A"/>
                </a:solidFill>
                <a:latin typeface="+mj-lt"/>
                <a:ea typeface="+mn-ea"/>
                <a:cs typeface="+mn-cs"/>
              </a:rPr>
            </a:br>
            <a:r>
              <a:rPr lang="en-US" sz="2400" kern="1200" cap="all" baseline="0" dirty="0">
                <a:solidFill>
                  <a:srgbClr val="54585A"/>
                </a:solidFill>
                <a:latin typeface="+mj-lt"/>
                <a:ea typeface="+mn-ea"/>
                <a:cs typeface="+mn-cs"/>
              </a:rPr>
              <a:t>financial literacy</a:t>
            </a:r>
            <a:endParaRPr lang="en-CA" sz="2400" kern="1200" cap="all" baseline="0" dirty="0">
              <a:solidFill>
                <a:srgbClr val="54585A"/>
              </a:solidFill>
              <a:latin typeface="+mj-lt"/>
              <a:ea typeface="+mn-ea"/>
              <a:cs typeface="+mn-cs"/>
            </a:endParaRPr>
          </a:p>
        </p:txBody>
      </p:sp>
      <p:sp>
        <p:nvSpPr>
          <p:cNvPr id="14" name="TextBox 13"/>
          <p:cNvSpPr txBox="1"/>
          <p:nvPr/>
        </p:nvSpPr>
        <p:spPr>
          <a:xfrm>
            <a:off x="7590633" y="4109331"/>
            <a:ext cx="1344360" cy="830997"/>
          </a:xfrm>
          <a:prstGeom prst="rect">
            <a:avLst/>
          </a:prstGeom>
          <a:noFill/>
        </p:spPr>
        <p:txBody>
          <a:bodyPr wrap="square" rtlCol="0">
            <a:spAutoFit/>
          </a:bodyPr>
          <a:lstStyle/>
          <a:p>
            <a:pPr marL="0" algn="r" defTabSz="914400" rtl="0" eaLnBrk="1" latinLnBrk="0" hangingPunct="1"/>
            <a:r>
              <a:rPr lang="en-US" sz="4800" b="1" kern="1200" dirty="0">
                <a:solidFill>
                  <a:srgbClr val="FFB81C"/>
                </a:solidFill>
                <a:effectLst>
                  <a:glow rad="63500">
                    <a:srgbClr val="FFB81C">
                      <a:alpha val="20000"/>
                    </a:srgbClr>
                  </a:glow>
                </a:effectLst>
                <a:latin typeface="+mj-lt"/>
                <a:ea typeface="+mn-ea"/>
                <a:cs typeface="+mn-cs"/>
              </a:rPr>
              <a:t>47%</a:t>
            </a:r>
            <a:endParaRPr lang="en-CA" sz="4800" b="1" kern="1200" dirty="0">
              <a:solidFill>
                <a:srgbClr val="FFB81C"/>
              </a:solidFill>
              <a:effectLst>
                <a:glow rad="63500">
                  <a:srgbClr val="FFB81C">
                    <a:alpha val="20000"/>
                  </a:srgbClr>
                </a:glow>
              </a:effectLst>
              <a:latin typeface="+mj-lt"/>
              <a:ea typeface="+mn-ea"/>
              <a:cs typeface="+mn-cs"/>
            </a:endParaRPr>
          </a:p>
        </p:txBody>
      </p:sp>
      <p:sp>
        <p:nvSpPr>
          <p:cNvPr id="15" name="TextBox 14"/>
          <p:cNvSpPr txBox="1"/>
          <p:nvPr/>
        </p:nvSpPr>
        <p:spPr>
          <a:xfrm>
            <a:off x="6878132" y="3010284"/>
            <a:ext cx="2624420" cy="759182"/>
          </a:xfrm>
          <a:prstGeom prst="rect">
            <a:avLst/>
          </a:prstGeom>
          <a:noFill/>
        </p:spPr>
        <p:txBody>
          <a:bodyPr wrap="square" rtlCol="0">
            <a:spAutoFit/>
          </a:bodyPr>
          <a:lstStyle/>
          <a:p>
            <a:pPr marL="0" algn="r" defTabSz="914400" rtl="0" eaLnBrk="1" latinLnBrk="0" hangingPunct="1">
              <a:lnSpc>
                <a:spcPts val="2600"/>
              </a:lnSpc>
            </a:pPr>
            <a:r>
              <a:rPr lang="en-US" sz="2400" kern="1200" cap="all" baseline="0" dirty="0">
                <a:solidFill>
                  <a:srgbClr val="54585A"/>
                </a:solidFill>
                <a:latin typeface="+mj-lt"/>
                <a:ea typeface="+mn-ea"/>
                <a:cs typeface="+mn-cs"/>
              </a:rPr>
              <a:t>more likely </a:t>
            </a:r>
            <a:br>
              <a:rPr lang="en-US" sz="2400" kern="1200" cap="all" baseline="0" dirty="0">
                <a:solidFill>
                  <a:srgbClr val="54585A"/>
                </a:solidFill>
                <a:latin typeface="+mj-lt"/>
                <a:ea typeface="+mn-ea"/>
                <a:cs typeface="+mn-cs"/>
              </a:rPr>
            </a:br>
            <a:r>
              <a:rPr lang="en-US" sz="2400" kern="1200" cap="all" baseline="0" dirty="0">
                <a:solidFill>
                  <a:srgbClr val="54585A"/>
                </a:solidFill>
                <a:latin typeface="+mj-lt"/>
                <a:ea typeface="+mn-ea"/>
                <a:cs typeface="+mn-cs"/>
              </a:rPr>
              <a:t>to be employed</a:t>
            </a:r>
            <a:endParaRPr lang="en-CA" sz="2400" kern="1200" cap="all" baseline="0" dirty="0">
              <a:solidFill>
                <a:srgbClr val="54585A"/>
              </a:solidFill>
              <a:latin typeface="+mj-lt"/>
              <a:ea typeface="+mn-ea"/>
              <a:cs typeface="+mn-cs"/>
            </a:endParaRPr>
          </a:p>
        </p:txBody>
      </p:sp>
      <p:sp>
        <p:nvSpPr>
          <p:cNvPr id="19" name="TextBox 18"/>
          <p:cNvSpPr txBox="1"/>
          <p:nvPr/>
        </p:nvSpPr>
        <p:spPr>
          <a:xfrm>
            <a:off x="696686" y="51568"/>
            <a:ext cx="10798628" cy="830997"/>
          </a:xfrm>
          <a:prstGeom prst="rect">
            <a:avLst/>
          </a:prstGeom>
          <a:noFill/>
        </p:spPr>
        <p:txBody>
          <a:bodyPr wrap="square" rtlCol="0" anchor="ctr" anchorCtr="0">
            <a:spAutoFit/>
          </a:bodyPr>
          <a:lstStyle/>
          <a:p>
            <a:pPr algn="ctr"/>
            <a:r>
              <a:rPr lang="en-US" sz="4800" b="0" dirty="0">
                <a:solidFill>
                  <a:srgbClr val="D9D9D6"/>
                </a:solidFill>
                <a:latin typeface="+mj-lt"/>
              </a:rPr>
              <a:t>MORE</a:t>
            </a:r>
            <a:r>
              <a:rPr lang="en-US" sz="4800" b="0" baseline="0" dirty="0">
                <a:solidFill>
                  <a:srgbClr val="D9D9D6"/>
                </a:solidFill>
                <a:latin typeface="+mj-lt"/>
              </a:rPr>
              <a:t> PRODUCTIVE</a:t>
            </a:r>
            <a:r>
              <a:rPr lang="en-US" sz="4800" b="0" dirty="0">
                <a:solidFill>
                  <a:srgbClr val="D9D9D6"/>
                </a:solidFill>
                <a:latin typeface="+mj-lt"/>
              </a:rPr>
              <a:t> CITIZENS</a:t>
            </a:r>
            <a:endParaRPr lang="en-CA" sz="4800" b="0" dirty="0">
              <a:solidFill>
                <a:srgbClr val="D9D9D6"/>
              </a:solidFill>
              <a:latin typeface="+mj-lt"/>
            </a:endParaRPr>
          </a:p>
        </p:txBody>
      </p:sp>
      <p:sp>
        <p:nvSpPr>
          <p:cNvPr id="20" name="TextBox 19"/>
          <p:cNvSpPr txBox="1"/>
          <p:nvPr/>
        </p:nvSpPr>
        <p:spPr>
          <a:xfrm>
            <a:off x="439057" y="1395027"/>
            <a:ext cx="11313886" cy="543739"/>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aseline="30000" dirty="0">
                <a:solidFill>
                  <a:srgbClr val="54585A"/>
                </a:solidFill>
                <a:latin typeface="+mn-lt"/>
              </a:rPr>
              <a:t>Our youth experience positive education and economic outcomes.</a:t>
            </a:r>
          </a:p>
        </p:txBody>
      </p:sp>
      <p:sp>
        <p:nvSpPr>
          <p:cNvPr id="17" name="Oval 16"/>
          <p:cNvSpPr/>
          <p:nvPr/>
        </p:nvSpPr>
        <p:spPr>
          <a:xfrm>
            <a:off x="9625112" y="2468601"/>
            <a:ext cx="1212574" cy="12125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Oval 20"/>
          <p:cNvSpPr/>
          <p:nvPr/>
        </p:nvSpPr>
        <p:spPr>
          <a:xfrm>
            <a:off x="9024878" y="4298399"/>
            <a:ext cx="1212574" cy="12125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Oval 22"/>
          <p:cNvSpPr/>
          <p:nvPr/>
        </p:nvSpPr>
        <p:spPr>
          <a:xfrm>
            <a:off x="893664" y="2468601"/>
            <a:ext cx="1212574" cy="12125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Oval 23"/>
          <p:cNvSpPr/>
          <p:nvPr/>
        </p:nvSpPr>
        <p:spPr>
          <a:xfrm>
            <a:off x="1699836" y="4298399"/>
            <a:ext cx="1212574" cy="12125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 name="Picture 2"/>
          <p:cNvPicPr>
            <a:picLocks noChangeAspect="1"/>
          </p:cNvPicPr>
          <p:nvPr/>
        </p:nvPicPr>
        <p:blipFill>
          <a:blip r:embed="rId4"/>
          <a:stretch>
            <a:fillRect/>
          </a:stretch>
        </p:blipFill>
        <p:spPr>
          <a:xfrm>
            <a:off x="900014" y="2460584"/>
            <a:ext cx="1257768" cy="1274400"/>
          </a:xfrm>
          <a:prstGeom prst="rect">
            <a:avLst/>
          </a:prstGeom>
        </p:spPr>
      </p:pic>
      <p:pic>
        <p:nvPicPr>
          <p:cNvPr id="4" name="Picture 3"/>
          <p:cNvPicPr>
            <a:picLocks noChangeAspect="1"/>
          </p:cNvPicPr>
          <p:nvPr/>
        </p:nvPicPr>
        <p:blipFill>
          <a:blip r:embed="rId5"/>
          <a:stretch>
            <a:fillRect/>
          </a:stretch>
        </p:blipFill>
        <p:spPr>
          <a:xfrm>
            <a:off x="1695188" y="4278112"/>
            <a:ext cx="1257769" cy="1274400"/>
          </a:xfrm>
          <a:prstGeom prst="rect">
            <a:avLst/>
          </a:prstGeom>
        </p:spPr>
      </p:pic>
      <p:pic>
        <p:nvPicPr>
          <p:cNvPr id="26" name="Picture 25"/>
          <p:cNvPicPr>
            <a:picLocks noChangeAspect="1"/>
          </p:cNvPicPr>
          <p:nvPr/>
        </p:nvPicPr>
        <p:blipFill>
          <a:blip r:embed="rId6"/>
          <a:stretch>
            <a:fillRect/>
          </a:stretch>
        </p:blipFill>
        <p:spPr>
          <a:xfrm>
            <a:off x="9002474" y="4275644"/>
            <a:ext cx="1273690" cy="1274400"/>
          </a:xfrm>
          <a:prstGeom prst="rect">
            <a:avLst/>
          </a:prstGeom>
        </p:spPr>
      </p:pic>
      <p:pic>
        <p:nvPicPr>
          <p:cNvPr id="27" name="Picture 26"/>
          <p:cNvPicPr>
            <a:picLocks noChangeAspect="1"/>
          </p:cNvPicPr>
          <p:nvPr/>
        </p:nvPicPr>
        <p:blipFill>
          <a:blip r:embed="rId7"/>
          <a:stretch>
            <a:fillRect/>
          </a:stretch>
        </p:blipFill>
        <p:spPr>
          <a:xfrm>
            <a:off x="9625409" y="2454451"/>
            <a:ext cx="1257768" cy="1274400"/>
          </a:xfrm>
          <a:prstGeom prst="rect">
            <a:avLst/>
          </a:prstGeom>
        </p:spPr>
      </p:pic>
    </p:spTree>
    <p:extLst>
      <p:ext uri="{BB962C8B-B14F-4D97-AF65-F5344CB8AC3E}">
        <p14:creationId xmlns:p14="http://schemas.microsoft.com/office/powerpoint/2010/main" val="41084189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7_Blank">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5900"/>
                    </a14:imgEffect>
                    <a14:imgEffect>
                      <a14:saturation sat="0"/>
                    </a14:imgEffect>
                  </a14:imgLayer>
                </a14:imgProps>
              </a:ext>
              <a:ext uri="{28A0092B-C50C-407E-A947-70E740481C1C}">
                <a14:useLocalDpi xmlns:a14="http://schemas.microsoft.com/office/drawing/2010/main" val="0"/>
              </a:ext>
            </a:extLst>
          </a:blip>
          <a:srcRect l="6666" t="9643" r="6512" b="26825"/>
          <a:stretch/>
        </p:blipFill>
        <p:spPr>
          <a:xfrm>
            <a:off x="0" y="882565"/>
            <a:ext cx="12191999" cy="5946768"/>
          </a:xfrm>
          <a:prstGeom prst="rect">
            <a:avLst/>
          </a:prstGeom>
        </p:spPr>
      </p:pic>
      <p:sp>
        <p:nvSpPr>
          <p:cNvPr id="6" name="TextBox 5"/>
          <p:cNvSpPr txBox="1"/>
          <p:nvPr/>
        </p:nvSpPr>
        <p:spPr>
          <a:xfrm>
            <a:off x="2196614" y="2292121"/>
            <a:ext cx="1344360" cy="830997"/>
          </a:xfrm>
          <a:prstGeom prst="rect">
            <a:avLst/>
          </a:prstGeom>
          <a:noFill/>
        </p:spPr>
        <p:txBody>
          <a:bodyPr wrap="square" rtlCol="0">
            <a:spAutoFit/>
          </a:bodyPr>
          <a:lstStyle/>
          <a:p>
            <a:r>
              <a:rPr lang="en-US" sz="4800" b="1" kern="1200" dirty="0">
                <a:solidFill>
                  <a:srgbClr val="FFB81C"/>
                </a:solidFill>
                <a:effectLst>
                  <a:glow rad="63500">
                    <a:srgbClr val="54585A">
                      <a:alpha val="50000"/>
                    </a:srgbClr>
                  </a:glow>
                </a:effectLst>
                <a:latin typeface="+mj-lt"/>
                <a:ea typeface="+mn-ea"/>
                <a:cs typeface="+mn-cs"/>
              </a:rPr>
              <a:t>92%</a:t>
            </a:r>
            <a:endParaRPr lang="en-CA" sz="4800" b="1" kern="1200" dirty="0">
              <a:solidFill>
                <a:srgbClr val="FFB81C"/>
              </a:solidFill>
              <a:effectLst>
                <a:glow rad="63500">
                  <a:srgbClr val="54585A">
                    <a:alpha val="50000"/>
                  </a:srgbClr>
                </a:glow>
              </a:effectLst>
              <a:latin typeface="+mj-lt"/>
              <a:ea typeface="+mn-ea"/>
              <a:cs typeface="+mn-cs"/>
            </a:endParaRPr>
          </a:p>
        </p:txBody>
      </p:sp>
      <p:sp>
        <p:nvSpPr>
          <p:cNvPr id="7" name="TextBox 6"/>
          <p:cNvSpPr txBox="1"/>
          <p:nvPr/>
        </p:nvSpPr>
        <p:spPr>
          <a:xfrm>
            <a:off x="2196614" y="3047988"/>
            <a:ext cx="2624420" cy="759182"/>
          </a:xfrm>
          <a:prstGeom prst="rect">
            <a:avLst/>
          </a:prstGeom>
          <a:noFill/>
        </p:spPr>
        <p:txBody>
          <a:bodyPr wrap="square" rtlCol="0">
            <a:spAutoFit/>
          </a:bodyPr>
          <a:lstStyle/>
          <a:p>
            <a:pPr marL="0" algn="l" defTabSz="914400" rtl="0" eaLnBrk="1" latinLnBrk="0" hangingPunct="1">
              <a:lnSpc>
                <a:spcPts val="2600"/>
              </a:lnSpc>
            </a:pPr>
            <a:r>
              <a:rPr lang="en-US" sz="2400" kern="1200" cap="all" baseline="0" dirty="0">
                <a:solidFill>
                  <a:srgbClr val="54585A"/>
                </a:solidFill>
                <a:latin typeface="+mj-lt"/>
                <a:ea typeface="+mn-ea"/>
                <a:cs typeface="+mn-cs"/>
              </a:rPr>
              <a:t>feel more </a:t>
            </a:r>
            <a:br>
              <a:rPr lang="en-US" sz="2400" kern="1200" cap="all" baseline="0" dirty="0">
                <a:solidFill>
                  <a:srgbClr val="54585A"/>
                </a:solidFill>
                <a:latin typeface="+mj-lt"/>
                <a:ea typeface="+mn-ea"/>
                <a:cs typeface="+mn-cs"/>
              </a:rPr>
            </a:br>
            <a:r>
              <a:rPr lang="en-US" sz="2400" kern="1200" cap="all" baseline="0" dirty="0">
                <a:solidFill>
                  <a:srgbClr val="54585A"/>
                </a:solidFill>
                <a:latin typeface="+mj-lt"/>
                <a:ea typeface="+mn-ea"/>
                <a:cs typeface="+mn-cs"/>
              </a:rPr>
              <a:t>confident</a:t>
            </a:r>
            <a:endParaRPr lang="en-CA" sz="2400" kern="1200" cap="all" baseline="0" dirty="0">
              <a:solidFill>
                <a:srgbClr val="54585A"/>
              </a:solidFill>
              <a:latin typeface="+mj-lt"/>
              <a:ea typeface="+mn-ea"/>
              <a:cs typeface="+mn-cs"/>
            </a:endParaRPr>
          </a:p>
        </p:txBody>
      </p:sp>
      <p:sp>
        <p:nvSpPr>
          <p:cNvPr id="9" name="TextBox 8"/>
          <p:cNvSpPr txBox="1"/>
          <p:nvPr/>
        </p:nvSpPr>
        <p:spPr>
          <a:xfrm>
            <a:off x="3005992" y="4083997"/>
            <a:ext cx="1344360" cy="830997"/>
          </a:xfrm>
          <a:prstGeom prst="rect">
            <a:avLst/>
          </a:prstGeom>
          <a:noFill/>
        </p:spPr>
        <p:txBody>
          <a:bodyPr wrap="square" rtlCol="0">
            <a:spAutoFit/>
          </a:bodyPr>
          <a:lstStyle/>
          <a:p>
            <a:pPr marL="0" algn="l" defTabSz="914400" rtl="0" eaLnBrk="1" latinLnBrk="0" hangingPunct="1"/>
            <a:r>
              <a:rPr lang="en-US" sz="4800" b="1" kern="1200" dirty="0">
                <a:solidFill>
                  <a:srgbClr val="FFB81C"/>
                </a:solidFill>
                <a:effectLst>
                  <a:glow rad="63500">
                    <a:srgbClr val="54585A">
                      <a:alpha val="50000"/>
                    </a:srgbClr>
                  </a:glow>
                </a:effectLst>
                <a:latin typeface="+mj-lt"/>
                <a:ea typeface="+mn-ea"/>
                <a:cs typeface="+mn-cs"/>
              </a:rPr>
              <a:t>98%</a:t>
            </a:r>
            <a:endParaRPr lang="en-CA" sz="4800" b="1" kern="1200" dirty="0">
              <a:solidFill>
                <a:srgbClr val="FFB81C"/>
              </a:solidFill>
              <a:effectLst>
                <a:glow rad="63500">
                  <a:srgbClr val="54585A">
                    <a:alpha val="50000"/>
                  </a:srgbClr>
                </a:glow>
              </a:effectLst>
              <a:latin typeface="+mj-lt"/>
              <a:ea typeface="+mn-ea"/>
              <a:cs typeface="+mn-cs"/>
            </a:endParaRPr>
          </a:p>
        </p:txBody>
      </p:sp>
      <p:sp>
        <p:nvSpPr>
          <p:cNvPr id="10" name="TextBox 9"/>
          <p:cNvSpPr txBox="1"/>
          <p:nvPr/>
        </p:nvSpPr>
        <p:spPr>
          <a:xfrm>
            <a:off x="3005992" y="4863567"/>
            <a:ext cx="2624420" cy="759182"/>
          </a:xfrm>
          <a:prstGeom prst="rect">
            <a:avLst/>
          </a:prstGeom>
          <a:noFill/>
        </p:spPr>
        <p:txBody>
          <a:bodyPr wrap="square" rtlCol="0">
            <a:spAutoFit/>
          </a:bodyPr>
          <a:lstStyle/>
          <a:p>
            <a:pPr marL="0" algn="l" defTabSz="914400" rtl="0" eaLnBrk="1" latinLnBrk="0" hangingPunct="1">
              <a:lnSpc>
                <a:spcPts val="2600"/>
              </a:lnSpc>
            </a:pPr>
            <a:r>
              <a:rPr lang="en-US" sz="2400" kern="1200" cap="all" baseline="0" dirty="0">
                <a:solidFill>
                  <a:srgbClr val="54585A"/>
                </a:solidFill>
                <a:latin typeface="+mj-lt"/>
                <a:ea typeface="+mn-ea"/>
                <a:cs typeface="+mn-cs"/>
              </a:rPr>
              <a:t>believe they make</a:t>
            </a:r>
            <a:br>
              <a:rPr lang="en-US" sz="2400" kern="1200" cap="all" baseline="0" dirty="0">
                <a:solidFill>
                  <a:srgbClr val="54585A"/>
                </a:solidFill>
                <a:latin typeface="+mj-lt"/>
                <a:ea typeface="+mn-ea"/>
                <a:cs typeface="+mn-cs"/>
              </a:rPr>
            </a:br>
            <a:r>
              <a:rPr lang="en-US" sz="2400" kern="1200" cap="all" baseline="0" dirty="0">
                <a:solidFill>
                  <a:srgbClr val="54585A"/>
                </a:solidFill>
                <a:latin typeface="+mj-lt"/>
                <a:ea typeface="+mn-ea"/>
                <a:cs typeface="+mn-cs"/>
              </a:rPr>
              <a:t>good life choices</a:t>
            </a:r>
            <a:endParaRPr lang="en-CA" sz="2400" kern="1200" cap="all" baseline="0" dirty="0">
              <a:solidFill>
                <a:srgbClr val="54585A"/>
              </a:solidFill>
              <a:latin typeface="+mj-lt"/>
              <a:ea typeface="+mn-ea"/>
              <a:cs typeface="+mn-cs"/>
            </a:endParaRPr>
          </a:p>
        </p:txBody>
      </p:sp>
      <p:sp>
        <p:nvSpPr>
          <p:cNvPr id="12" name="TextBox 11"/>
          <p:cNvSpPr txBox="1"/>
          <p:nvPr/>
        </p:nvSpPr>
        <p:spPr>
          <a:xfrm>
            <a:off x="8237392" y="2292121"/>
            <a:ext cx="1344360" cy="830997"/>
          </a:xfrm>
          <a:prstGeom prst="rect">
            <a:avLst/>
          </a:prstGeom>
          <a:noFill/>
        </p:spPr>
        <p:txBody>
          <a:bodyPr wrap="square" rtlCol="0">
            <a:spAutoFit/>
          </a:bodyPr>
          <a:lstStyle/>
          <a:p>
            <a:pPr marL="0" algn="r" defTabSz="914400" rtl="0" eaLnBrk="1" latinLnBrk="0" hangingPunct="1"/>
            <a:r>
              <a:rPr lang="en-US" sz="4800" b="1" kern="1200" dirty="0">
                <a:solidFill>
                  <a:srgbClr val="FFB81C"/>
                </a:solidFill>
                <a:effectLst>
                  <a:glow rad="63500">
                    <a:srgbClr val="54585A">
                      <a:alpha val="50000"/>
                    </a:srgbClr>
                  </a:glow>
                </a:effectLst>
                <a:latin typeface="+mj-lt"/>
                <a:ea typeface="+mn-ea"/>
                <a:cs typeface="+mn-cs"/>
              </a:rPr>
              <a:t>80%</a:t>
            </a:r>
            <a:endParaRPr lang="en-CA" sz="4800" b="1" kern="1200" dirty="0">
              <a:solidFill>
                <a:srgbClr val="FFB81C"/>
              </a:solidFill>
              <a:effectLst>
                <a:glow rad="63500">
                  <a:srgbClr val="54585A">
                    <a:alpha val="50000"/>
                  </a:srgbClr>
                </a:glow>
              </a:effectLst>
              <a:latin typeface="+mj-lt"/>
              <a:ea typeface="+mn-ea"/>
              <a:cs typeface="+mn-cs"/>
            </a:endParaRPr>
          </a:p>
        </p:txBody>
      </p:sp>
      <p:sp>
        <p:nvSpPr>
          <p:cNvPr id="13" name="TextBox 12"/>
          <p:cNvSpPr txBox="1"/>
          <p:nvPr/>
        </p:nvSpPr>
        <p:spPr>
          <a:xfrm>
            <a:off x="6957332" y="3047988"/>
            <a:ext cx="2624420" cy="759182"/>
          </a:xfrm>
          <a:prstGeom prst="rect">
            <a:avLst/>
          </a:prstGeom>
          <a:noFill/>
        </p:spPr>
        <p:txBody>
          <a:bodyPr wrap="square" rtlCol="0">
            <a:spAutoFit/>
          </a:bodyPr>
          <a:lstStyle/>
          <a:p>
            <a:pPr marL="0" algn="r" defTabSz="914400" rtl="0" eaLnBrk="1" latinLnBrk="0" hangingPunct="1">
              <a:lnSpc>
                <a:spcPts val="2600"/>
              </a:lnSpc>
            </a:pPr>
            <a:r>
              <a:rPr lang="en-US" sz="2400" kern="1200" cap="all" baseline="0" dirty="0">
                <a:solidFill>
                  <a:srgbClr val="54585A"/>
                </a:solidFill>
                <a:latin typeface="+mj-lt"/>
                <a:ea typeface="+mn-ea"/>
                <a:cs typeface="+mn-cs"/>
              </a:rPr>
              <a:t>pursue </a:t>
            </a:r>
            <a:br>
              <a:rPr lang="en-US" sz="2400" kern="1200" cap="all" baseline="0" dirty="0">
                <a:solidFill>
                  <a:srgbClr val="54585A"/>
                </a:solidFill>
                <a:latin typeface="+mj-lt"/>
                <a:ea typeface="+mn-ea"/>
                <a:cs typeface="+mn-cs"/>
              </a:rPr>
            </a:br>
            <a:r>
              <a:rPr lang="en-US" sz="2400" kern="1200" cap="all" baseline="0" dirty="0">
                <a:solidFill>
                  <a:srgbClr val="54585A"/>
                </a:solidFill>
                <a:latin typeface="+mj-lt"/>
                <a:ea typeface="+mn-ea"/>
                <a:cs typeface="+mn-cs"/>
              </a:rPr>
              <a:t>healthy lifestyles</a:t>
            </a:r>
            <a:endParaRPr lang="en-CA" sz="2400" kern="1200" cap="all" baseline="0" dirty="0">
              <a:solidFill>
                <a:srgbClr val="54585A"/>
              </a:solidFill>
              <a:latin typeface="+mj-lt"/>
              <a:ea typeface="+mn-ea"/>
              <a:cs typeface="+mn-cs"/>
            </a:endParaRPr>
          </a:p>
        </p:txBody>
      </p:sp>
      <p:sp>
        <p:nvSpPr>
          <p:cNvPr id="14" name="TextBox 13"/>
          <p:cNvSpPr txBox="1"/>
          <p:nvPr/>
        </p:nvSpPr>
        <p:spPr>
          <a:xfrm>
            <a:off x="6307361" y="4863567"/>
            <a:ext cx="2624420" cy="759182"/>
          </a:xfrm>
          <a:prstGeom prst="rect">
            <a:avLst/>
          </a:prstGeom>
          <a:noFill/>
        </p:spPr>
        <p:txBody>
          <a:bodyPr wrap="square" rtlCol="0">
            <a:spAutoFit/>
          </a:bodyPr>
          <a:lstStyle/>
          <a:p>
            <a:pPr marL="0" algn="r" defTabSz="914400" rtl="0" eaLnBrk="1" latinLnBrk="0" hangingPunct="1">
              <a:lnSpc>
                <a:spcPts val="2600"/>
              </a:lnSpc>
            </a:pPr>
            <a:r>
              <a:rPr lang="en-US" sz="2400" kern="1200" cap="all" baseline="0" dirty="0">
                <a:solidFill>
                  <a:srgbClr val="54585A"/>
                </a:solidFill>
                <a:latin typeface="+mj-lt"/>
                <a:ea typeface="+mn-ea"/>
                <a:cs typeface="+mn-cs"/>
              </a:rPr>
              <a:t>have strong </a:t>
            </a:r>
            <a:br>
              <a:rPr lang="en-US" sz="2400" kern="1200" cap="all" baseline="0" dirty="0">
                <a:solidFill>
                  <a:srgbClr val="54585A"/>
                </a:solidFill>
                <a:latin typeface="+mj-lt"/>
                <a:ea typeface="+mn-ea"/>
                <a:cs typeface="+mn-cs"/>
              </a:rPr>
            </a:br>
            <a:r>
              <a:rPr lang="en-US" sz="2400" kern="1200" cap="all" baseline="0" dirty="0">
                <a:solidFill>
                  <a:srgbClr val="54585A"/>
                </a:solidFill>
                <a:latin typeface="+mj-lt"/>
                <a:ea typeface="+mn-ea"/>
                <a:cs typeface="+mn-cs"/>
              </a:rPr>
              <a:t>social networks</a:t>
            </a:r>
            <a:endParaRPr lang="en-CA" sz="2400" kern="1200" cap="all" baseline="0" dirty="0">
              <a:solidFill>
                <a:srgbClr val="54585A"/>
              </a:solidFill>
              <a:latin typeface="+mj-lt"/>
              <a:ea typeface="+mn-ea"/>
              <a:cs typeface="+mn-cs"/>
            </a:endParaRPr>
          </a:p>
        </p:txBody>
      </p:sp>
      <p:sp>
        <p:nvSpPr>
          <p:cNvPr id="15" name="TextBox 14"/>
          <p:cNvSpPr txBox="1"/>
          <p:nvPr/>
        </p:nvSpPr>
        <p:spPr>
          <a:xfrm>
            <a:off x="7587421" y="4083997"/>
            <a:ext cx="1344360" cy="830997"/>
          </a:xfrm>
          <a:prstGeom prst="rect">
            <a:avLst/>
          </a:prstGeom>
          <a:noFill/>
        </p:spPr>
        <p:txBody>
          <a:bodyPr wrap="square" rtlCol="0">
            <a:spAutoFit/>
          </a:bodyPr>
          <a:lstStyle/>
          <a:p>
            <a:pPr marL="0" algn="r" defTabSz="914400" rtl="0" eaLnBrk="1" latinLnBrk="0" hangingPunct="1"/>
            <a:r>
              <a:rPr lang="en-US" sz="4800" b="1" kern="1200" dirty="0">
                <a:solidFill>
                  <a:srgbClr val="FFB81C"/>
                </a:solidFill>
                <a:effectLst>
                  <a:glow rad="63500">
                    <a:srgbClr val="54585A">
                      <a:alpha val="50000"/>
                    </a:srgbClr>
                  </a:glow>
                </a:effectLst>
                <a:latin typeface="+mj-lt"/>
                <a:ea typeface="+mn-ea"/>
                <a:cs typeface="+mn-cs"/>
              </a:rPr>
              <a:t>87%</a:t>
            </a:r>
            <a:endParaRPr lang="en-CA" sz="4800" b="1" kern="1200" dirty="0">
              <a:solidFill>
                <a:srgbClr val="FFB81C"/>
              </a:solidFill>
              <a:effectLst>
                <a:glow rad="63500">
                  <a:srgbClr val="54585A">
                    <a:alpha val="50000"/>
                  </a:srgbClr>
                </a:glow>
              </a:effectLst>
              <a:latin typeface="+mj-lt"/>
              <a:ea typeface="+mn-ea"/>
              <a:cs typeface="+mn-cs"/>
            </a:endParaRPr>
          </a:p>
        </p:txBody>
      </p:sp>
      <p:sp>
        <p:nvSpPr>
          <p:cNvPr id="22" name="TextBox 21"/>
          <p:cNvSpPr txBox="1"/>
          <p:nvPr/>
        </p:nvSpPr>
        <p:spPr>
          <a:xfrm>
            <a:off x="696686" y="51568"/>
            <a:ext cx="10798628" cy="830997"/>
          </a:xfrm>
          <a:prstGeom prst="rect">
            <a:avLst/>
          </a:prstGeom>
          <a:noFill/>
        </p:spPr>
        <p:txBody>
          <a:bodyPr wrap="square" rtlCol="0" anchor="ctr" anchorCtr="0">
            <a:spAutoFit/>
          </a:bodyPr>
          <a:lstStyle/>
          <a:p>
            <a:pPr algn="ctr"/>
            <a:r>
              <a:rPr lang="en-US" sz="4800" b="0" dirty="0">
                <a:solidFill>
                  <a:srgbClr val="D9D9D6"/>
                </a:solidFill>
                <a:latin typeface="+mj-lt"/>
              </a:rPr>
              <a:t>HEALTHIER CITIZENS</a:t>
            </a:r>
            <a:endParaRPr lang="en-CA" sz="4800" b="0" dirty="0">
              <a:solidFill>
                <a:srgbClr val="D9D9D6"/>
              </a:solidFill>
              <a:latin typeface="+mj-lt"/>
            </a:endParaRPr>
          </a:p>
        </p:txBody>
      </p:sp>
      <p:sp>
        <p:nvSpPr>
          <p:cNvPr id="23" name="TextBox 22"/>
          <p:cNvSpPr txBox="1"/>
          <p:nvPr/>
        </p:nvSpPr>
        <p:spPr>
          <a:xfrm>
            <a:off x="439057" y="1486469"/>
            <a:ext cx="11313886" cy="543739"/>
          </a:xfrm>
          <a:prstGeom prst="rect">
            <a:avLst/>
          </a:prstGeom>
          <a:noFill/>
        </p:spPr>
        <p:txBody>
          <a:bodyPr wrap="square" rtlCol="0" anchor="ctr" anchorCtr="0">
            <a:spAutoFit/>
          </a:bodyPr>
          <a:lstStyle/>
          <a:p>
            <a:pPr marL="0" indent="0" algn="ctr">
              <a:buNone/>
            </a:pPr>
            <a:r>
              <a:rPr lang="en-US" sz="4400" cap="none" baseline="30000" dirty="0">
                <a:solidFill>
                  <a:srgbClr val="54585A"/>
                </a:solidFill>
                <a:latin typeface="+mn-lt"/>
              </a:rPr>
              <a:t>Our youth grow to be happy, healthy, and make good decisions.</a:t>
            </a:r>
          </a:p>
        </p:txBody>
      </p:sp>
      <p:sp>
        <p:nvSpPr>
          <p:cNvPr id="17" name="Oval 16"/>
          <p:cNvSpPr/>
          <p:nvPr/>
        </p:nvSpPr>
        <p:spPr>
          <a:xfrm>
            <a:off x="9625112" y="2478439"/>
            <a:ext cx="1212574" cy="12125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Oval 17"/>
          <p:cNvSpPr/>
          <p:nvPr/>
        </p:nvSpPr>
        <p:spPr>
          <a:xfrm>
            <a:off x="9024878" y="4315900"/>
            <a:ext cx="1212574" cy="12125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Oval 18"/>
          <p:cNvSpPr/>
          <p:nvPr/>
        </p:nvSpPr>
        <p:spPr>
          <a:xfrm>
            <a:off x="921996" y="2478439"/>
            <a:ext cx="1212574" cy="12125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Oval 19"/>
          <p:cNvSpPr/>
          <p:nvPr/>
        </p:nvSpPr>
        <p:spPr>
          <a:xfrm>
            <a:off x="1724269" y="4315900"/>
            <a:ext cx="1212574" cy="12125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p:cNvPicPr>
            <a:picLocks noChangeAspect="1"/>
          </p:cNvPicPr>
          <p:nvPr/>
        </p:nvPicPr>
        <p:blipFill>
          <a:blip r:embed="rId4"/>
          <a:stretch>
            <a:fillRect/>
          </a:stretch>
        </p:blipFill>
        <p:spPr>
          <a:xfrm>
            <a:off x="887314" y="2447526"/>
            <a:ext cx="1289223" cy="1274400"/>
          </a:xfrm>
          <a:prstGeom prst="rect">
            <a:avLst/>
          </a:prstGeom>
        </p:spPr>
      </p:pic>
      <p:pic>
        <p:nvPicPr>
          <p:cNvPr id="28" name="Picture 27"/>
          <p:cNvPicPr>
            <a:picLocks noChangeAspect="1"/>
          </p:cNvPicPr>
          <p:nvPr/>
        </p:nvPicPr>
        <p:blipFill>
          <a:blip r:embed="rId5"/>
          <a:stretch>
            <a:fillRect/>
          </a:stretch>
        </p:blipFill>
        <p:spPr>
          <a:xfrm>
            <a:off x="1705225" y="4284987"/>
            <a:ext cx="1257769" cy="1274400"/>
          </a:xfrm>
          <a:prstGeom prst="rect">
            <a:avLst/>
          </a:prstGeom>
        </p:spPr>
      </p:pic>
      <p:pic>
        <p:nvPicPr>
          <p:cNvPr id="29" name="Picture 28"/>
          <p:cNvPicPr>
            <a:picLocks noChangeAspect="1"/>
          </p:cNvPicPr>
          <p:nvPr/>
        </p:nvPicPr>
        <p:blipFill>
          <a:blip r:embed="rId6"/>
          <a:stretch>
            <a:fillRect/>
          </a:stretch>
        </p:blipFill>
        <p:spPr>
          <a:xfrm>
            <a:off x="9610662" y="2447526"/>
            <a:ext cx="1257768" cy="1274400"/>
          </a:xfrm>
          <a:prstGeom prst="rect">
            <a:avLst/>
          </a:prstGeom>
        </p:spPr>
      </p:pic>
      <p:pic>
        <p:nvPicPr>
          <p:cNvPr id="30" name="Picture 29"/>
          <p:cNvPicPr>
            <a:picLocks noChangeAspect="1"/>
          </p:cNvPicPr>
          <p:nvPr/>
        </p:nvPicPr>
        <p:blipFill>
          <a:blip r:embed="rId7"/>
          <a:stretch>
            <a:fillRect/>
          </a:stretch>
        </p:blipFill>
        <p:spPr>
          <a:xfrm>
            <a:off x="9022160" y="4284987"/>
            <a:ext cx="1257768" cy="1274400"/>
          </a:xfrm>
          <a:prstGeom prst="rect">
            <a:avLst/>
          </a:prstGeom>
        </p:spPr>
      </p:pic>
    </p:spTree>
    <p:extLst>
      <p:ext uri="{BB962C8B-B14F-4D97-AF65-F5344CB8AC3E}">
        <p14:creationId xmlns:p14="http://schemas.microsoft.com/office/powerpoint/2010/main" val="3553695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8_Blank">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7289" t="20982" r="-64" b="3912"/>
          <a:stretch/>
        </p:blipFill>
        <p:spPr>
          <a:xfrm>
            <a:off x="0" y="939339"/>
            <a:ext cx="12192001" cy="5926974"/>
          </a:xfrm>
          <a:prstGeom prst="rect">
            <a:avLst/>
          </a:prstGeom>
        </p:spPr>
      </p:pic>
      <p:sp>
        <p:nvSpPr>
          <p:cNvPr id="5" name="TextBox 4"/>
          <p:cNvSpPr txBox="1"/>
          <p:nvPr/>
        </p:nvSpPr>
        <p:spPr>
          <a:xfrm>
            <a:off x="2196614" y="2317121"/>
            <a:ext cx="1344360" cy="830997"/>
          </a:xfrm>
          <a:prstGeom prst="rect">
            <a:avLst/>
          </a:prstGeom>
          <a:noFill/>
        </p:spPr>
        <p:txBody>
          <a:bodyPr wrap="square" rtlCol="0">
            <a:spAutoFit/>
          </a:bodyPr>
          <a:lstStyle/>
          <a:p>
            <a:r>
              <a:rPr lang="en-US" sz="4800" b="1" dirty="0">
                <a:solidFill>
                  <a:srgbClr val="FFB81C"/>
                </a:solidFill>
                <a:effectLst>
                  <a:glow rad="63500">
                    <a:srgbClr val="54585A">
                      <a:alpha val="60000"/>
                    </a:srgbClr>
                  </a:glow>
                </a:effectLst>
                <a:latin typeface="+mj-lt"/>
              </a:rPr>
              <a:t>13%</a:t>
            </a:r>
            <a:endParaRPr lang="en-CA" sz="3600" dirty="0">
              <a:solidFill>
                <a:srgbClr val="FFB81C"/>
              </a:solidFill>
              <a:effectLst>
                <a:glow rad="63500">
                  <a:srgbClr val="54585A">
                    <a:alpha val="60000"/>
                  </a:srgbClr>
                </a:glow>
              </a:effectLst>
              <a:latin typeface="+mj-lt"/>
            </a:endParaRPr>
          </a:p>
        </p:txBody>
      </p:sp>
      <p:sp>
        <p:nvSpPr>
          <p:cNvPr id="6" name="TextBox 5"/>
          <p:cNvSpPr txBox="1"/>
          <p:nvPr/>
        </p:nvSpPr>
        <p:spPr>
          <a:xfrm>
            <a:off x="2196614" y="3068475"/>
            <a:ext cx="2624420" cy="759182"/>
          </a:xfrm>
          <a:prstGeom prst="rect">
            <a:avLst/>
          </a:prstGeom>
          <a:noFill/>
        </p:spPr>
        <p:txBody>
          <a:bodyPr wrap="square" rtlCol="0">
            <a:spAutoFit/>
          </a:bodyPr>
          <a:lstStyle/>
          <a:p>
            <a:pPr marL="0" algn="l" defTabSz="914400" rtl="0" eaLnBrk="1" latinLnBrk="0" hangingPunct="1">
              <a:lnSpc>
                <a:spcPts val="2600"/>
              </a:lnSpc>
            </a:pPr>
            <a:r>
              <a:rPr lang="en-US" sz="2400" kern="1200" cap="all" baseline="0" dirty="0">
                <a:solidFill>
                  <a:srgbClr val="54585A"/>
                </a:solidFill>
                <a:latin typeface="+mj-lt"/>
                <a:ea typeface="+mn-ea"/>
                <a:cs typeface="+mn-cs"/>
              </a:rPr>
              <a:t>more likely to </a:t>
            </a:r>
            <a:br>
              <a:rPr lang="en-US" sz="2400" kern="1200" cap="all" baseline="0" dirty="0">
                <a:solidFill>
                  <a:srgbClr val="54585A"/>
                </a:solidFill>
                <a:latin typeface="+mj-lt"/>
                <a:ea typeface="+mn-ea"/>
                <a:cs typeface="+mn-cs"/>
              </a:rPr>
            </a:br>
            <a:r>
              <a:rPr lang="en-US" sz="2400" kern="1200" cap="all" baseline="0" dirty="0">
                <a:solidFill>
                  <a:srgbClr val="54585A"/>
                </a:solidFill>
                <a:latin typeface="+mj-lt"/>
                <a:ea typeface="+mn-ea"/>
                <a:cs typeface="+mn-cs"/>
              </a:rPr>
              <a:t>donate to charity</a:t>
            </a:r>
            <a:endParaRPr lang="en-CA" sz="2400" kern="1200" cap="all" baseline="0" dirty="0">
              <a:solidFill>
                <a:srgbClr val="54585A"/>
              </a:solidFill>
              <a:latin typeface="+mj-lt"/>
              <a:ea typeface="+mn-ea"/>
              <a:cs typeface="+mn-cs"/>
            </a:endParaRPr>
          </a:p>
        </p:txBody>
      </p:sp>
      <p:sp>
        <p:nvSpPr>
          <p:cNvPr id="7" name="TextBox 6"/>
          <p:cNvSpPr txBox="1"/>
          <p:nvPr/>
        </p:nvSpPr>
        <p:spPr>
          <a:xfrm>
            <a:off x="2954397" y="4144997"/>
            <a:ext cx="1344360" cy="830997"/>
          </a:xfrm>
          <a:prstGeom prst="rect">
            <a:avLst/>
          </a:prstGeom>
          <a:noFill/>
        </p:spPr>
        <p:txBody>
          <a:bodyPr wrap="square" rtlCol="0">
            <a:spAutoFit/>
          </a:bodyPr>
          <a:lstStyle/>
          <a:p>
            <a:pPr marL="0" algn="l" defTabSz="914400" rtl="0" eaLnBrk="1" latinLnBrk="0" hangingPunct="1"/>
            <a:r>
              <a:rPr lang="en-US" sz="4800" b="1" kern="1200" dirty="0">
                <a:solidFill>
                  <a:srgbClr val="FFB81C"/>
                </a:solidFill>
                <a:effectLst>
                  <a:glow rad="63500">
                    <a:srgbClr val="54585A">
                      <a:alpha val="60000"/>
                    </a:srgbClr>
                  </a:glow>
                </a:effectLst>
                <a:latin typeface="+mj-lt"/>
                <a:ea typeface="+mn-ea"/>
                <a:cs typeface="+mn-cs"/>
              </a:rPr>
              <a:t>13%</a:t>
            </a:r>
            <a:endParaRPr lang="en-CA" sz="4800" b="1" kern="1200" dirty="0">
              <a:solidFill>
                <a:srgbClr val="FFB81C"/>
              </a:solidFill>
              <a:effectLst>
                <a:glow rad="63500">
                  <a:srgbClr val="54585A">
                    <a:alpha val="60000"/>
                  </a:srgbClr>
                </a:glow>
              </a:effectLst>
              <a:latin typeface="+mj-lt"/>
              <a:ea typeface="+mn-ea"/>
              <a:cs typeface="+mn-cs"/>
            </a:endParaRPr>
          </a:p>
        </p:txBody>
      </p:sp>
      <p:sp>
        <p:nvSpPr>
          <p:cNvPr id="8" name="TextBox 7"/>
          <p:cNvSpPr txBox="1"/>
          <p:nvPr/>
        </p:nvSpPr>
        <p:spPr>
          <a:xfrm>
            <a:off x="2954397" y="4907358"/>
            <a:ext cx="2624420" cy="759182"/>
          </a:xfrm>
          <a:prstGeom prst="rect">
            <a:avLst/>
          </a:prstGeom>
          <a:noFill/>
        </p:spPr>
        <p:txBody>
          <a:bodyPr wrap="square" rtlCol="0">
            <a:spAutoFit/>
          </a:bodyPr>
          <a:lstStyle/>
          <a:p>
            <a:pPr marL="0" algn="l" defTabSz="914400" rtl="0" eaLnBrk="1" latinLnBrk="0" hangingPunct="1">
              <a:lnSpc>
                <a:spcPts val="2600"/>
              </a:lnSpc>
            </a:pPr>
            <a:r>
              <a:rPr lang="en-US" sz="2400" kern="1200" cap="all" baseline="0" dirty="0">
                <a:solidFill>
                  <a:srgbClr val="54585A"/>
                </a:solidFill>
                <a:latin typeface="+mj-lt"/>
                <a:ea typeface="+mn-ea"/>
                <a:cs typeface="+mn-cs"/>
              </a:rPr>
              <a:t>report higher </a:t>
            </a:r>
            <a:br>
              <a:rPr lang="en-US" sz="2400" kern="1200" cap="all" baseline="0" dirty="0">
                <a:solidFill>
                  <a:srgbClr val="54585A"/>
                </a:solidFill>
                <a:latin typeface="+mj-lt"/>
                <a:ea typeface="+mn-ea"/>
                <a:cs typeface="+mn-cs"/>
              </a:rPr>
            </a:br>
            <a:r>
              <a:rPr lang="en-US" sz="2400" kern="1200" cap="all" baseline="0" dirty="0">
                <a:solidFill>
                  <a:srgbClr val="54585A"/>
                </a:solidFill>
                <a:latin typeface="+mj-lt"/>
                <a:ea typeface="+mn-ea"/>
                <a:cs typeface="+mn-cs"/>
              </a:rPr>
              <a:t>earnings</a:t>
            </a:r>
            <a:endParaRPr lang="en-CA" sz="2400" kern="1200" cap="all" baseline="0" dirty="0">
              <a:solidFill>
                <a:srgbClr val="54585A"/>
              </a:solidFill>
              <a:latin typeface="+mj-lt"/>
              <a:ea typeface="+mn-ea"/>
              <a:cs typeface="+mn-cs"/>
            </a:endParaRPr>
          </a:p>
        </p:txBody>
      </p:sp>
      <p:sp>
        <p:nvSpPr>
          <p:cNvPr id="9" name="TextBox 8"/>
          <p:cNvSpPr txBox="1"/>
          <p:nvPr/>
        </p:nvSpPr>
        <p:spPr>
          <a:xfrm>
            <a:off x="8237392" y="2317121"/>
            <a:ext cx="1344360" cy="830997"/>
          </a:xfrm>
          <a:prstGeom prst="rect">
            <a:avLst/>
          </a:prstGeom>
          <a:noFill/>
        </p:spPr>
        <p:txBody>
          <a:bodyPr wrap="square" rtlCol="0">
            <a:spAutoFit/>
          </a:bodyPr>
          <a:lstStyle/>
          <a:p>
            <a:pPr algn="r"/>
            <a:r>
              <a:rPr lang="en-US" sz="4800" b="1" kern="1200" dirty="0">
                <a:solidFill>
                  <a:srgbClr val="FFB81C"/>
                </a:solidFill>
                <a:effectLst>
                  <a:glow rad="63500">
                    <a:srgbClr val="54585A">
                      <a:alpha val="60000"/>
                    </a:srgbClr>
                  </a:glow>
                </a:effectLst>
                <a:latin typeface="+mj-lt"/>
                <a:ea typeface="+mn-ea"/>
                <a:cs typeface="+mn-cs"/>
              </a:rPr>
              <a:t>50%</a:t>
            </a:r>
            <a:endParaRPr lang="en-CA" sz="4800" b="1" kern="1200" dirty="0">
              <a:solidFill>
                <a:srgbClr val="FFB81C"/>
              </a:solidFill>
              <a:effectLst>
                <a:glow rad="63500">
                  <a:srgbClr val="54585A">
                    <a:alpha val="60000"/>
                  </a:srgbClr>
                </a:glow>
              </a:effectLst>
              <a:latin typeface="+mj-lt"/>
              <a:ea typeface="+mn-ea"/>
              <a:cs typeface="+mn-cs"/>
            </a:endParaRPr>
          </a:p>
        </p:txBody>
      </p:sp>
      <p:sp>
        <p:nvSpPr>
          <p:cNvPr id="10" name="TextBox 9"/>
          <p:cNvSpPr txBox="1"/>
          <p:nvPr/>
        </p:nvSpPr>
        <p:spPr>
          <a:xfrm>
            <a:off x="6957332" y="3068475"/>
            <a:ext cx="2624420" cy="759182"/>
          </a:xfrm>
          <a:prstGeom prst="rect">
            <a:avLst/>
          </a:prstGeom>
          <a:noFill/>
        </p:spPr>
        <p:txBody>
          <a:bodyPr wrap="square" rtlCol="0">
            <a:spAutoFit/>
          </a:bodyPr>
          <a:lstStyle/>
          <a:p>
            <a:pPr marL="0" algn="r" defTabSz="914400" rtl="0" eaLnBrk="1" latinLnBrk="0" hangingPunct="1">
              <a:lnSpc>
                <a:spcPts val="2600"/>
              </a:lnSpc>
            </a:pPr>
            <a:r>
              <a:rPr lang="en-US" sz="2400" kern="1200" cap="all" baseline="0" dirty="0">
                <a:solidFill>
                  <a:srgbClr val="54585A"/>
                </a:solidFill>
                <a:latin typeface="+mj-lt"/>
                <a:ea typeface="+mn-ea"/>
                <a:cs typeface="+mn-cs"/>
              </a:rPr>
              <a:t>more likely</a:t>
            </a:r>
            <a:br>
              <a:rPr lang="en-US" sz="2400" kern="1200" cap="all" baseline="0" dirty="0">
                <a:solidFill>
                  <a:srgbClr val="54585A"/>
                </a:solidFill>
                <a:latin typeface="+mj-lt"/>
                <a:ea typeface="+mn-ea"/>
                <a:cs typeface="+mn-cs"/>
              </a:rPr>
            </a:br>
            <a:r>
              <a:rPr lang="en-US" sz="2400" kern="1200" cap="all" baseline="0" dirty="0">
                <a:solidFill>
                  <a:srgbClr val="54585A"/>
                </a:solidFill>
                <a:latin typeface="+mj-lt"/>
                <a:ea typeface="+mn-ea"/>
                <a:cs typeface="+mn-cs"/>
              </a:rPr>
              <a:t>to volunteer</a:t>
            </a:r>
            <a:endParaRPr lang="en-CA" sz="2400" kern="1200" cap="all" baseline="0" dirty="0">
              <a:solidFill>
                <a:srgbClr val="54585A"/>
              </a:solidFill>
              <a:latin typeface="+mj-lt"/>
              <a:ea typeface="+mn-ea"/>
              <a:cs typeface="+mn-cs"/>
            </a:endParaRPr>
          </a:p>
        </p:txBody>
      </p:sp>
      <p:sp>
        <p:nvSpPr>
          <p:cNvPr id="11" name="TextBox 10"/>
          <p:cNvSpPr txBox="1"/>
          <p:nvPr/>
        </p:nvSpPr>
        <p:spPr>
          <a:xfrm>
            <a:off x="6358744" y="4909591"/>
            <a:ext cx="2624420" cy="759182"/>
          </a:xfrm>
          <a:prstGeom prst="rect">
            <a:avLst/>
          </a:prstGeom>
          <a:noFill/>
        </p:spPr>
        <p:txBody>
          <a:bodyPr wrap="square" rtlCol="0">
            <a:spAutoFit/>
          </a:bodyPr>
          <a:lstStyle/>
          <a:p>
            <a:pPr marL="0" algn="r" defTabSz="914400" rtl="0" eaLnBrk="1" latinLnBrk="0" hangingPunct="1">
              <a:lnSpc>
                <a:spcPts val="2600"/>
              </a:lnSpc>
            </a:pPr>
            <a:r>
              <a:rPr lang="en-US" sz="2400" kern="1200" cap="all" baseline="0" dirty="0">
                <a:solidFill>
                  <a:srgbClr val="54585A"/>
                </a:solidFill>
                <a:latin typeface="+mj-lt"/>
                <a:ea typeface="+mn-ea"/>
                <a:cs typeface="+mn-cs"/>
              </a:rPr>
              <a:t>more time </a:t>
            </a:r>
            <a:br>
              <a:rPr lang="en-US" sz="2400" kern="1200" cap="all" baseline="0" dirty="0">
                <a:solidFill>
                  <a:srgbClr val="54585A"/>
                </a:solidFill>
                <a:latin typeface="+mj-lt"/>
                <a:ea typeface="+mn-ea"/>
                <a:cs typeface="+mn-cs"/>
              </a:rPr>
            </a:br>
            <a:r>
              <a:rPr lang="en-US" sz="2400" kern="1200" cap="all" baseline="0" dirty="0">
                <a:solidFill>
                  <a:srgbClr val="54585A"/>
                </a:solidFill>
                <a:latin typeface="+mj-lt"/>
                <a:ea typeface="+mn-ea"/>
                <a:cs typeface="+mn-cs"/>
              </a:rPr>
              <a:t>volunteering</a:t>
            </a:r>
            <a:endParaRPr lang="en-CA" sz="2400" kern="1200" cap="all" baseline="0" dirty="0">
              <a:solidFill>
                <a:srgbClr val="54585A"/>
              </a:solidFill>
              <a:latin typeface="+mj-lt"/>
              <a:ea typeface="+mn-ea"/>
              <a:cs typeface="+mn-cs"/>
            </a:endParaRPr>
          </a:p>
        </p:txBody>
      </p:sp>
      <p:sp>
        <p:nvSpPr>
          <p:cNvPr id="12" name="TextBox 11"/>
          <p:cNvSpPr txBox="1"/>
          <p:nvPr/>
        </p:nvSpPr>
        <p:spPr>
          <a:xfrm>
            <a:off x="7638804" y="4147230"/>
            <a:ext cx="1344360" cy="830997"/>
          </a:xfrm>
          <a:prstGeom prst="rect">
            <a:avLst/>
          </a:prstGeom>
          <a:noFill/>
        </p:spPr>
        <p:txBody>
          <a:bodyPr wrap="square" rtlCol="0">
            <a:spAutoFit/>
          </a:bodyPr>
          <a:lstStyle/>
          <a:p>
            <a:pPr algn="r"/>
            <a:r>
              <a:rPr lang="en-US" sz="4800" b="1" kern="1200" dirty="0">
                <a:solidFill>
                  <a:srgbClr val="FFB81C"/>
                </a:solidFill>
                <a:effectLst>
                  <a:glow rad="63500">
                    <a:srgbClr val="54585A">
                      <a:alpha val="60000"/>
                    </a:srgbClr>
                  </a:glow>
                </a:effectLst>
                <a:latin typeface="+mj-lt"/>
                <a:ea typeface="+mn-ea"/>
                <a:cs typeface="+mn-cs"/>
              </a:rPr>
              <a:t>30%</a:t>
            </a:r>
            <a:endParaRPr lang="en-CA" sz="4800" b="1" kern="1200" dirty="0">
              <a:solidFill>
                <a:srgbClr val="FFB81C"/>
              </a:solidFill>
              <a:effectLst>
                <a:glow rad="63500">
                  <a:srgbClr val="54585A">
                    <a:alpha val="60000"/>
                  </a:srgbClr>
                </a:glow>
              </a:effectLst>
              <a:latin typeface="+mj-lt"/>
              <a:ea typeface="+mn-ea"/>
              <a:cs typeface="+mn-cs"/>
            </a:endParaRPr>
          </a:p>
        </p:txBody>
      </p:sp>
      <p:sp>
        <p:nvSpPr>
          <p:cNvPr id="18" name="TextBox 17"/>
          <p:cNvSpPr txBox="1"/>
          <p:nvPr/>
        </p:nvSpPr>
        <p:spPr>
          <a:xfrm>
            <a:off x="696686" y="51568"/>
            <a:ext cx="10798628" cy="830997"/>
          </a:xfrm>
          <a:prstGeom prst="rect">
            <a:avLst/>
          </a:prstGeom>
          <a:noFill/>
        </p:spPr>
        <p:txBody>
          <a:bodyPr wrap="square" rtlCol="0" anchor="ctr" anchorCtr="0">
            <a:spAutoFit/>
          </a:bodyPr>
          <a:lstStyle/>
          <a:p>
            <a:pPr algn="ctr"/>
            <a:r>
              <a:rPr lang="en-US" sz="4800" b="0" dirty="0">
                <a:solidFill>
                  <a:srgbClr val="D9D9D6"/>
                </a:solidFill>
                <a:latin typeface="+mj-lt"/>
              </a:rPr>
              <a:t>MORE ENGAGED CITIZENS</a:t>
            </a:r>
            <a:endParaRPr lang="en-CA" sz="4800" b="0" dirty="0">
              <a:solidFill>
                <a:srgbClr val="D9D9D6"/>
              </a:solidFill>
              <a:latin typeface="+mj-lt"/>
            </a:endParaRPr>
          </a:p>
        </p:txBody>
      </p:sp>
      <p:sp>
        <p:nvSpPr>
          <p:cNvPr id="20" name="TextBox 19"/>
          <p:cNvSpPr txBox="1"/>
          <p:nvPr/>
        </p:nvSpPr>
        <p:spPr>
          <a:xfrm>
            <a:off x="439057" y="1260766"/>
            <a:ext cx="11313886" cy="995144"/>
          </a:xfrm>
          <a:prstGeom prst="rect">
            <a:avLst/>
          </a:prstGeom>
          <a:noFill/>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aseline="30000" dirty="0">
                <a:solidFill>
                  <a:srgbClr val="54585A"/>
                </a:solidFill>
                <a:latin typeface="+mn-lt"/>
              </a:rPr>
              <a:t>Our youth grow into civic-minded people </a:t>
            </a:r>
            <a:br>
              <a:rPr lang="en-US" sz="4400" baseline="30000" dirty="0">
                <a:solidFill>
                  <a:srgbClr val="54585A"/>
                </a:solidFill>
                <a:latin typeface="+mn-lt"/>
              </a:rPr>
            </a:br>
            <a:r>
              <a:rPr lang="en-US" sz="4400" baseline="30000" dirty="0">
                <a:solidFill>
                  <a:srgbClr val="54585A"/>
                </a:solidFill>
                <a:latin typeface="+mn-lt"/>
              </a:rPr>
              <a:t>who give back to their communities.</a:t>
            </a:r>
          </a:p>
        </p:txBody>
      </p:sp>
      <p:sp>
        <p:nvSpPr>
          <p:cNvPr id="17" name="Oval 16"/>
          <p:cNvSpPr/>
          <p:nvPr/>
        </p:nvSpPr>
        <p:spPr>
          <a:xfrm>
            <a:off x="9625112" y="2496897"/>
            <a:ext cx="1212574" cy="12125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Oval 18"/>
          <p:cNvSpPr/>
          <p:nvPr/>
        </p:nvSpPr>
        <p:spPr>
          <a:xfrm>
            <a:off x="9024878" y="4324852"/>
            <a:ext cx="1212574" cy="12125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Oval 20"/>
          <p:cNvSpPr/>
          <p:nvPr/>
        </p:nvSpPr>
        <p:spPr>
          <a:xfrm>
            <a:off x="893664" y="2496897"/>
            <a:ext cx="1212574" cy="12125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Oval 21"/>
          <p:cNvSpPr/>
          <p:nvPr/>
        </p:nvSpPr>
        <p:spPr>
          <a:xfrm>
            <a:off x="1699836" y="4324852"/>
            <a:ext cx="1212574" cy="12125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6" name="Picture 25"/>
          <p:cNvPicPr>
            <a:picLocks noChangeAspect="1"/>
          </p:cNvPicPr>
          <p:nvPr/>
        </p:nvPicPr>
        <p:blipFill>
          <a:blip r:embed="rId3"/>
          <a:stretch>
            <a:fillRect/>
          </a:stretch>
        </p:blipFill>
        <p:spPr>
          <a:xfrm>
            <a:off x="9033719" y="4293939"/>
            <a:ext cx="1257769" cy="1274400"/>
          </a:xfrm>
          <a:prstGeom prst="rect">
            <a:avLst/>
          </a:prstGeom>
        </p:spPr>
      </p:pic>
      <p:pic>
        <p:nvPicPr>
          <p:cNvPr id="27" name="Picture 26"/>
          <p:cNvPicPr>
            <a:picLocks noChangeAspect="1"/>
          </p:cNvPicPr>
          <p:nvPr/>
        </p:nvPicPr>
        <p:blipFill>
          <a:blip r:embed="rId4"/>
          <a:stretch>
            <a:fillRect/>
          </a:stretch>
        </p:blipFill>
        <p:spPr>
          <a:xfrm>
            <a:off x="9638668" y="2465984"/>
            <a:ext cx="1257768" cy="1274400"/>
          </a:xfrm>
          <a:prstGeom prst="rect">
            <a:avLst/>
          </a:prstGeom>
        </p:spPr>
      </p:pic>
      <p:pic>
        <p:nvPicPr>
          <p:cNvPr id="3" name="Picture 2"/>
          <p:cNvPicPr>
            <a:picLocks noChangeAspect="1"/>
          </p:cNvPicPr>
          <p:nvPr/>
        </p:nvPicPr>
        <p:blipFill>
          <a:blip r:embed="rId5"/>
          <a:stretch>
            <a:fillRect/>
          </a:stretch>
        </p:blipFill>
        <p:spPr>
          <a:xfrm>
            <a:off x="1699834" y="4294305"/>
            <a:ext cx="1273690" cy="1274400"/>
          </a:xfrm>
          <a:prstGeom prst="rect">
            <a:avLst/>
          </a:prstGeom>
        </p:spPr>
      </p:pic>
      <p:pic>
        <p:nvPicPr>
          <p:cNvPr id="28" name="Picture 27"/>
          <p:cNvPicPr>
            <a:picLocks noChangeAspect="1"/>
          </p:cNvPicPr>
          <p:nvPr/>
        </p:nvPicPr>
        <p:blipFill>
          <a:blip r:embed="rId6"/>
          <a:stretch>
            <a:fillRect/>
          </a:stretch>
        </p:blipFill>
        <p:spPr>
          <a:xfrm>
            <a:off x="887004" y="2465984"/>
            <a:ext cx="1257768" cy="1274400"/>
          </a:xfrm>
          <a:prstGeom prst="rect">
            <a:avLst/>
          </a:prstGeom>
        </p:spPr>
      </p:pic>
    </p:spTree>
    <p:extLst>
      <p:ext uri="{BB962C8B-B14F-4D97-AF65-F5344CB8AC3E}">
        <p14:creationId xmlns:p14="http://schemas.microsoft.com/office/powerpoint/2010/main" val="1236553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pic>
        <p:nvPicPr>
          <p:cNvPr id="9" name="Content Placeholder 3"/>
          <p:cNvPicPr>
            <a:picLocks noChangeAspect="1"/>
          </p:cNvPicPr>
          <p:nvPr/>
        </p:nvPicPr>
        <p:blipFill rotWithShape="1">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rcRect t="5942" b="9168"/>
          <a:stretch/>
        </p:blipFill>
        <p:spPr>
          <a:xfrm>
            <a:off x="1" y="-24938"/>
            <a:ext cx="12192000" cy="6907876"/>
          </a:xfrm>
          <a:prstGeom prst="rect">
            <a:avLst/>
          </a:prstGeom>
          <a:ln>
            <a:noFill/>
          </a:ln>
        </p:spPr>
      </p:pic>
      <p:sp>
        <p:nvSpPr>
          <p:cNvPr id="10" name="Rectangle 9"/>
          <p:cNvSpPr/>
          <p:nvPr/>
        </p:nvSpPr>
        <p:spPr>
          <a:xfrm>
            <a:off x="1" y="3832168"/>
            <a:ext cx="12192000" cy="2286000"/>
          </a:xfrm>
          <a:prstGeom prst="rect">
            <a:avLst/>
          </a:prstGeom>
          <a:solidFill>
            <a:srgbClr val="D9D9D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047" y="4137508"/>
            <a:ext cx="4711837" cy="1675320"/>
          </a:xfrm>
          <a:prstGeom prst="rect">
            <a:avLst/>
          </a:prstGeom>
        </p:spPr>
      </p:pic>
      <p:sp>
        <p:nvSpPr>
          <p:cNvPr id="12" name="TextBox 11"/>
          <p:cNvSpPr txBox="1"/>
          <p:nvPr/>
        </p:nvSpPr>
        <p:spPr>
          <a:xfrm>
            <a:off x="4164677" y="4375004"/>
            <a:ext cx="7240386" cy="1200329"/>
          </a:xfrm>
          <a:prstGeom prst="rect">
            <a:avLst/>
          </a:prstGeom>
          <a:noFill/>
        </p:spPr>
        <p:txBody>
          <a:bodyPr wrap="square" rtlCol="0">
            <a:spAutoFit/>
          </a:bodyPr>
          <a:lstStyle/>
          <a:p>
            <a:r>
              <a:rPr lang="en-CA" sz="2400" dirty="0">
                <a:latin typeface="Zilla Slab" pitchFamily="2" charset="0"/>
                <a:ea typeface="Zilla Slab" pitchFamily="2" charset="0"/>
              </a:rPr>
              <a:t>Enabling life-changing mentoring relationships to ignite the power and potential of young people…</a:t>
            </a:r>
          </a:p>
          <a:p>
            <a:r>
              <a:rPr lang="en-CA" sz="2400" dirty="0">
                <a:latin typeface="Zilla Slab" pitchFamily="2" charset="0"/>
                <a:ea typeface="Zilla Slab" pitchFamily="2" charset="0"/>
              </a:rPr>
              <a:t>so that all young people realize their full potential.</a:t>
            </a:r>
          </a:p>
        </p:txBody>
      </p:sp>
    </p:spTree>
    <p:extLst>
      <p:ext uri="{BB962C8B-B14F-4D97-AF65-F5344CB8AC3E}">
        <p14:creationId xmlns:p14="http://schemas.microsoft.com/office/powerpoint/2010/main" val="424727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TORY - PHOTO LEFT">
    <p:spTree>
      <p:nvGrpSpPr>
        <p:cNvPr id="1" name=""/>
        <p:cNvGrpSpPr/>
        <p:nvPr/>
      </p:nvGrpSpPr>
      <p:grpSpPr>
        <a:xfrm>
          <a:off x="0" y="0"/>
          <a:ext cx="0" cy="0"/>
          <a:chOff x="0" y="0"/>
          <a:chExt cx="0" cy="0"/>
        </a:xfrm>
      </p:grpSpPr>
      <p:sp>
        <p:nvSpPr>
          <p:cNvPr id="6" name="Picture Placeholder 5"/>
          <p:cNvSpPr>
            <a:spLocks noGrp="1"/>
          </p:cNvSpPr>
          <p:nvPr>
            <p:ph type="pic" sz="quarter" idx="14"/>
          </p:nvPr>
        </p:nvSpPr>
        <p:spPr>
          <a:xfrm>
            <a:off x="0" y="954089"/>
            <a:ext cx="5667375" cy="5903912"/>
          </a:xfrm>
          <a:prstGeom prst="rect">
            <a:avLst/>
          </a:prstGeom>
        </p:spPr>
        <p:txBody>
          <a:bodyPr/>
          <a:lstStyle>
            <a:lvl1pPr>
              <a:defRPr>
                <a:latin typeface="Zilla Slab" pitchFamily="2" charset="0"/>
                <a:ea typeface="Zilla Slab" pitchFamily="2" charset="0"/>
              </a:defRPr>
            </a:lvl1pPr>
          </a:lstStyle>
          <a:p>
            <a:r>
              <a:rPr lang="en-US"/>
              <a:t>Click icon to add picture</a:t>
            </a:r>
            <a:endParaRPr lang="en-CA"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53799" y="6096000"/>
            <a:ext cx="711199" cy="762000"/>
          </a:xfrm>
          <a:prstGeom prst="rect">
            <a:avLst/>
          </a:prstGeom>
          <a:ln>
            <a:noFill/>
          </a:ln>
        </p:spPr>
      </p:pic>
      <p:sp>
        <p:nvSpPr>
          <p:cNvPr id="8" name="Rectangle 7"/>
          <p:cNvSpPr/>
          <p:nvPr/>
        </p:nvSpPr>
        <p:spPr>
          <a:xfrm>
            <a:off x="0" y="0"/>
            <a:ext cx="12192000" cy="954505"/>
          </a:xfrm>
          <a:prstGeom prst="rect">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Date Placeholder 1"/>
          <p:cNvSpPr>
            <a:spLocks noGrp="1"/>
          </p:cNvSpPr>
          <p:nvPr>
            <p:ph type="dt" sz="half" idx="10"/>
          </p:nvPr>
        </p:nvSpPr>
        <p:spPr/>
        <p:txBody>
          <a:bodyPr/>
          <a:lstStyle>
            <a:lvl1pPr>
              <a:defRPr>
                <a:solidFill>
                  <a:srgbClr val="948671"/>
                </a:solidFill>
              </a:defRPr>
            </a:lvl1pPr>
          </a:lstStyle>
          <a:p>
            <a:fld id="{392F22A9-6339-4D50-969F-64EF1309B193}" type="datetimeFigureOut">
              <a:rPr lang="en-US" smtClean="0"/>
              <a:t>9/12/2022</a:t>
            </a:fld>
            <a:endParaRPr lang="en-US"/>
          </a:p>
        </p:txBody>
      </p:sp>
      <p:sp>
        <p:nvSpPr>
          <p:cNvPr id="4" name="Slide Number Placeholder 3"/>
          <p:cNvSpPr>
            <a:spLocks noGrp="1"/>
          </p:cNvSpPr>
          <p:nvPr>
            <p:ph type="sldNum" sz="quarter" idx="12"/>
          </p:nvPr>
        </p:nvSpPr>
        <p:spPr/>
        <p:txBody>
          <a:bodyPr/>
          <a:lstStyle>
            <a:lvl1pPr>
              <a:defRPr>
                <a:solidFill>
                  <a:srgbClr val="948671"/>
                </a:solidFill>
              </a:defRPr>
            </a:lvl1pPr>
          </a:lstStyle>
          <a:p>
            <a:fld id="{F54C49FE-7146-4D30-8012-DDA7DCC287B1}" type="slidenum">
              <a:rPr lang="en-US" smtClean="0"/>
              <a:t>‹#›</a:t>
            </a:fld>
            <a:endParaRPr lang="en-US"/>
          </a:p>
        </p:txBody>
      </p:sp>
      <p:sp>
        <p:nvSpPr>
          <p:cNvPr id="5" name="Title 1"/>
          <p:cNvSpPr>
            <a:spLocks noGrp="1"/>
          </p:cNvSpPr>
          <p:nvPr>
            <p:ph type="title" hasCustomPrompt="1"/>
          </p:nvPr>
        </p:nvSpPr>
        <p:spPr>
          <a:xfrm>
            <a:off x="838200" y="182246"/>
            <a:ext cx="10515600" cy="628788"/>
          </a:xfrm>
          <a:prstGeom prst="rect">
            <a:avLst/>
          </a:prstGeom>
        </p:spPr>
        <p:txBody>
          <a:bodyPr anchor="ctr" anchorCtr="0"/>
          <a:lstStyle>
            <a:lvl1pPr algn="ctr">
              <a:defRPr sz="4800">
                <a:solidFill>
                  <a:srgbClr val="D9D9D6"/>
                </a:solidFill>
                <a:latin typeface="Steelfish Rg" panose="020B0608020202040504" pitchFamily="34" charset="0"/>
              </a:defRPr>
            </a:lvl1pPr>
          </a:lstStyle>
          <a:p>
            <a:r>
              <a:rPr lang="en-US" dirty="0"/>
              <a:t>CLICK TO EDIT MASTER TITLE STYLE</a:t>
            </a:r>
            <a:endParaRPr lang="en-CA" dirty="0"/>
          </a:p>
        </p:txBody>
      </p:sp>
      <p:sp>
        <p:nvSpPr>
          <p:cNvPr id="7" name="Text Placeholder 6"/>
          <p:cNvSpPr>
            <a:spLocks noGrp="1"/>
          </p:cNvSpPr>
          <p:nvPr>
            <p:ph type="body" sz="quarter" idx="13"/>
          </p:nvPr>
        </p:nvSpPr>
        <p:spPr>
          <a:xfrm>
            <a:off x="6115050" y="1219201"/>
            <a:ext cx="5238749" cy="4612678"/>
          </a:xfrm>
          <a:prstGeom prst="rect">
            <a:avLst/>
          </a:prstGeom>
        </p:spPr>
        <p:txBody>
          <a:bodyPr anchor="ctr" anchorCtr="0">
            <a:normAutofit/>
          </a:bodyPr>
          <a:lstStyle>
            <a:lvl1pPr marL="0" indent="0">
              <a:lnSpc>
                <a:spcPct val="112000"/>
              </a:lnSpc>
              <a:spcBef>
                <a:spcPts val="1200"/>
              </a:spcBef>
              <a:buFont typeface="Arial" panose="020B0604020202020204" pitchFamily="34" charset="0"/>
              <a:buNone/>
              <a:defRPr>
                <a:latin typeface="Zilla Slab" pitchFamily="2" charset="0"/>
                <a:ea typeface="Zilla Slab" pitchFamily="2" charset="0"/>
              </a:defRPr>
            </a:lvl1pPr>
            <a:lvl2pPr marL="800100" indent="-342900">
              <a:lnSpc>
                <a:spcPct val="112000"/>
              </a:lnSpc>
              <a:spcBef>
                <a:spcPts val="1200"/>
              </a:spcBef>
              <a:buFont typeface="Arial" panose="020B0604020202020204" pitchFamily="34" charset="0"/>
              <a:buChar char="•"/>
              <a:defRPr>
                <a:latin typeface="Zilla Slab" pitchFamily="2" charset="0"/>
                <a:ea typeface="Zilla Slab" pitchFamily="2" charset="0"/>
              </a:defRPr>
            </a:lvl2pPr>
            <a:lvl3pPr marL="1257300" indent="-342900">
              <a:lnSpc>
                <a:spcPct val="112000"/>
              </a:lnSpc>
              <a:spcBef>
                <a:spcPts val="1200"/>
              </a:spcBef>
              <a:buFont typeface="Arial" panose="020B0604020202020204" pitchFamily="34" charset="0"/>
              <a:buChar char="•"/>
              <a:defRPr>
                <a:latin typeface="Zilla Slab" pitchFamily="2" charset="0"/>
                <a:ea typeface="Zilla Slab" pitchFamily="2" charset="0"/>
              </a:defRPr>
            </a:lvl3pPr>
            <a:lvl4pPr marL="1657350" indent="-285750">
              <a:lnSpc>
                <a:spcPct val="112000"/>
              </a:lnSpc>
              <a:spcBef>
                <a:spcPts val="1200"/>
              </a:spcBef>
              <a:buFont typeface="Arial" panose="020B0604020202020204" pitchFamily="34" charset="0"/>
              <a:buChar char="•"/>
              <a:defRPr>
                <a:latin typeface="Zilla Slab" pitchFamily="2" charset="0"/>
                <a:ea typeface="Zilla Slab" pitchFamily="2" charset="0"/>
              </a:defRPr>
            </a:lvl4pPr>
            <a:lvl5pPr marL="2114550" indent="-285750">
              <a:lnSpc>
                <a:spcPct val="112000"/>
              </a:lnSpc>
              <a:spcBef>
                <a:spcPts val="1200"/>
              </a:spcBef>
              <a:buFont typeface="Arial" panose="020B0604020202020204" pitchFamily="34" charset="0"/>
              <a:buChar char="•"/>
              <a:defRPr>
                <a:latin typeface="Zilla Slab" pitchFamily="2" charset="0"/>
                <a:ea typeface="Zilla Slab"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113326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E8CEA-5D73-47AF-92E1-FB9409ACD9A7}"/>
              </a:ext>
            </a:extLst>
          </p:cNvPr>
          <p:cNvSpPr>
            <a:spLocks noGrp="1"/>
          </p:cNvSpPr>
          <p:nvPr>
            <p:ph type="ctrTitle"/>
          </p:nvPr>
        </p:nvSpPr>
        <p:spPr>
          <a:xfrm>
            <a:off x="0" y="0"/>
            <a:ext cx="12192000" cy="3509963"/>
          </a:xfrm>
        </p:spPr>
        <p:txBody>
          <a:bodyPr anchor="b">
            <a:normAutofit/>
          </a:bodyPr>
          <a:lstStyle>
            <a:lvl1pPr algn="ctr">
              <a:defRPr sz="6600"/>
            </a:lvl1pPr>
          </a:lstStyle>
          <a:p>
            <a:r>
              <a:rPr lang="en-US" dirty="0"/>
              <a:t>Click to edit Master title style</a:t>
            </a:r>
          </a:p>
        </p:txBody>
      </p:sp>
      <p:sp>
        <p:nvSpPr>
          <p:cNvPr id="3" name="Subtitle 2">
            <a:extLst>
              <a:ext uri="{FF2B5EF4-FFF2-40B4-BE49-F238E27FC236}">
                <a16:creationId xmlns:a16="http://schemas.microsoft.com/office/drawing/2014/main" id="{2C33EF9C-BBE5-463D-A0FB-FA3EF96D53F6}"/>
              </a:ext>
            </a:extLst>
          </p:cNvPr>
          <p:cNvSpPr>
            <a:spLocks noGrp="1"/>
          </p:cNvSpPr>
          <p:nvPr>
            <p:ph type="subTitle" idx="1"/>
          </p:nvPr>
        </p:nvSpPr>
        <p:spPr>
          <a:xfrm>
            <a:off x="1518684" y="4246745"/>
            <a:ext cx="9144000" cy="486636"/>
          </a:xfrm>
        </p:spPr>
        <p:txBody>
          <a:bodyPr/>
          <a:lstStyle>
            <a:lvl1pPr marL="0" indent="0" algn="ctr">
              <a:buNone/>
              <a:defRPr sz="2400">
                <a:solidFill>
                  <a:schemeClr val="tx2"/>
                </a:solidFill>
                <a:latin typeface="Zilla Slab" pitchFamily="2" charset="77"/>
                <a:ea typeface="Zilla Slab"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Footer Placeholder 4">
            <a:extLst>
              <a:ext uri="{FF2B5EF4-FFF2-40B4-BE49-F238E27FC236}">
                <a16:creationId xmlns:a16="http://schemas.microsoft.com/office/drawing/2014/main" id="{AAD65450-F093-C24E-B3D8-4D287618D34C}"/>
              </a:ext>
            </a:extLst>
          </p:cNvPr>
          <p:cNvSpPr>
            <a:spLocks noGrp="1"/>
          </p:cNvSpPr>
          <p:nvPr>
            <p:ph type="ftr" sz="quarter" idx="11"/>
          </p:nvPr>
        </p:nvSpPr>
        <p:spPr>
          <a:xfrm>
            <a:off x="4038600" y="6356350"/>
            <a:ext cx="4114800" cy="365125"/>
          </a:xfrm>
          <a:prstGeom prst="rect">
            <a:avLst/>
          </a:prstGeom>
        </p:spPr>
        <p:txBody>
          <a:bodyPr/>
          <a:lstStyle/>
          <a:p>
            <a:r>
              <a:rPr lang="en-US" dirty="0"/>
              <a:t>© 2020 by Search Institute. All rights reserved. </a:t>
            </a:r>
          </a:p>
        </p:txBody>
      </p:sp>
      <p:sp>
        <p:nvSpPr>
          <p:cNvPr id="8" name="Slide Number Placeholder 5">
            <a:extLst>
              <a:ext uri="{FF2B5EF4-FFF2-40B4-BE49-F238E27FC236}">
                <a16:creationId xmlns:a16="http://schemas.microsoft.com/office/drawing/2014/main" id="{B77F256A-3253-2B43-BD34-BAD2EF47EEF7}"/>
              </a:ext>
            </a:extLst>
          </p:cNvPr>
          <p:cNvSpPr>
            <a:spLocks noGrp="1"/>
          </p:cNvSpPr>
          <p:nvPr>
            <p:ph type="sldNum" sz="quarter" idx="12"/>
          </p:nvPr>
        </p:nvSpPr>
        <p:spPr>
          <a:xfrm>
            <a:off x="9291084" y="6310309"/>
            <a:ext cx="2743200" cy="365125"/>
          </a:xfrm>
          <a:prstGeom prst="rect">
            <a:avLst/>
          </a:prstGeom>
        </p:spPr>
        <p:txBody>
          <a:bodyPr/>
          <a:lstStyle/>
          <a:p>
            <a:fld id="{818FEBC7-5F35-4292-B6F2-37E73DA31B33}" type="slidenum">
              <a:rPr lang="en-US" smtClean="0"/>
              <a:t>‹#›</a:t>
            </a:fld>
            <a:endParaRPr lang="en-US" dirty="0"/>
          </a:p>
        </p:txBody>
      </p:sp>
    </p:spTree>
    <p:extLst>
      <p:ext uri="{BB962C8B-B14F-4D97-AF65-F5344CB8AC3E}">
        <p14:creationId xmlns:p14="http://schemas.microsoft.com/office/powerpoint/2010/main" val="2027670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77E87-7678-4E03-A21D-27FCECBCB1B4}"/>
              </a:ext>
            </a:extLst>
          </p:cNvPr>
          <p:cNvSpPr>
            <a:spLocks noGrp="1"/>
          </p:cNvSpPr>
          <p:nvPr>
            <p:ph type="title"/>
          </p:nvPr>
        </p:nvSpPr>
        <p:spPr>
          <a:xfrm>
            <a:off x="0" y="1"/>
            <a:ext cx="12192000" cy="1202076"/>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836F9A6-47B8-42AD-B3C5-A3C3879478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BB51321-6E4E-41BD-A883-4590D9941549}"/>
              </a:ext>
            </a:extLst>
          </p:cNvPr>
          <p:cNvSpPr>
            <a:spLocks noGrp="1"/>
          </p:cNvSpPr>
          <p:nvPr>
            <p:ph type="ftr" sz="quarter" idx="11"/>
          </p:nvPr>
        </p:nvSpPr>
        <p:spPr>
          <a:xfrm>
            <a:off x="4038600" y="6356350"/>
            <a:ext cx="4114800" cy="365125"/>
          </a:xfrm>
          <a:prstGeom prst="rect">
            <a:avLst/>
          </a:prstGeom>
        </p:spPr>
        <p:txBody>
          <a:bodyPr/>
          <a:lstStyle/>
          <a:p>
            <a:r>
              <a:rPr lang="en-US" dirty="0"/>
              <a:t>© 2020 by Search Institute. All rights reserved. </a:t>
            </a:r>
          </a:p>
        </p:txBody>
      </p:sp>
      <p:sp>
        <p:nvSpPr>
          <p:cNvPr id="6" name="Slide Number Placeholder 5">
            <a:extLst>
              <a:ext uri="{FF2B5EF4-FFF2-40B4-BE49-F238E27FC236}">
                <a16:creationId xmlns:a16="http://schemas.microsoft.com/office/drawing/2014/main" id="{996CCD4B-95CC-4CA7-B03E-35182CAA04A7}"/>
              </a:ext>
            </a:extLst>
          </p:cNvPr>
          <p:cNvSpPr>
            <a:spLocks noGrp="1"/>
          </p:cNvSpPr>
          <p:nvPr>
            <p:ph type="sldNum" sz="quarter" idx="12"/>
          </p:nvPr>
        </p:nvSpPr>
        <p:spPr>
          <a:xfrm>
            <a:off x="9291084" y="6310309"/>
            <a:ext cx="2743200" cy="365125"/>
          </a:xfrm>
          <a:prstGeom prst="rect">
            <a:avLst/>
          </a:prstGeom>
        </p:spPr>
        <p:txBody>
          <a:bodyPr/>
          <a:lstStyle/>
          <a:p>
            <a:fld id="{818FEBC7-5F35-4292-B6F2-37E73DA31B33}" type="slidenum">
              <a:rPr lang="en-US" smtClean="0"/>
              <a:t>‹#›</a:t>
            </a:fld>
            <a:endParaRPr lang="en-US" dirty="0"/>
          </a:p>
        </p:txBody>
      </p:sp>
    </p:spTree>
    <p:extLst>
      <p:ext uri="{BB962C8B-B14F-4D97-AF65-F5344CB8AC3E}">
        <p14:creationId xmlns:p14="http://schemas.microsoft.com/office/powerpoint/2010/main" val="2271416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43484-EB85-4517-9B1D-BC3756AE041D}"/>
              </a:ext>
            </a:extLst>
          </p:cNvPr>
          <p:cNvSpPr>
            <a:spLocks noGrp="1"/>
          </p:cNvSpPr>
          <p:nvPr>
            <p:ph type="title"/>
          </p:nvPr>
        </p:nvSpPr>
        <p:spPr>
          <a:xfrm>
            <a:off x="0" y="5175848"/>
            <a:ext cx="12192000" cy="1682151"/>
          </a:xfrm>
        </p:spPr>
        <p:txBody>
          <a:bodyPr lIns="540000" anchor="ctr"/>
          <a:lstStyle>
            <a:lvl1pPr algn="l">
              <a:defRPr sz="6000"/>
            </a:lvl1pPr>
          </a:lstStyle>
          <a:p>
            <a:r>
              <a:rPr lang="en-US" dirty="0"/>
              <a:t>Click to edit Master title style</a:t>
            </a:r>
          </a:p>
        </p:txBody>
      </p:sp>
    </p:spTree>
    <p:extLst>
      <p:ext uri="{BB962C8B-B14F-4D97-AF65-F5344CB8AC3E}">
        <p14:creationId xmlns:p14="http://schemas.microsoft.com/office/powerpoint/2010/main" val="20274770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C481D-D658-48BA-879F-2A2178E280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C6EB79-3E57-4851-8725-0901D2B0F1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767472-63D8-4F7A-9EE2-11245831AE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31494C1F-FEEF-48B7-AD83-654701F94CDE}"/>
              </a:ext>
            </a:extLst>
          </p:cNvPr>
          <p:cNvSpPr>
            <a:spLocks noGrp="1"/>
          </p:cNvSpPr>
          <p:nvPr>
            <p:ph type="ftr" sz="quarter" idx="11"/>
          </p:nvPr>
        </p:nvSpPr>
        <p:spPr>
          <a:xfrm>
            <a:off x="4038600" y="6356350"/>
            <a:ext cx="4114800" cy="365125"/>
          </a:xfrm>
          <a:prstGeom prst="rect">
            <a:avLst/>
          </a:prstGeom>
        </p:spPr>
        <p:txBody>
          <a:bodyPr/>
          <a:lstStyle/>
          <a:p>
            <a:r>
              <a:rPr lang="en-US" dirty="0"/>
              <a:t>© 2020 by Search Institute. All rights reserved. </a:t>
            </a:r>
          </a:p>
        </p:txBody>
      </p:sp>
      <p:sp>
        <p:nvSpPr>
          <p:cNvPr id="7" name="Slide Number Placeholder 6">
            <a:extLst>
              <a:ext uri="{FF2B5EF4-FFF2-40B4-BE49-F238E27FC236}">
                <a16:creationId xmlns:a16="http://schemas.microsoft.com/office/drawing/2014/main" id="{04D94200-3BBE-4E58-8975-1C91E9F021D2}"/>
              </a:ext>
            </a:extLst>
          </p:cNvPr>
          <p:cNvSpPr>
            <a:spLocks noGrp="1"/>
          </p:cNvSpPr>
          <p:nvPr>
            <p:ph type="sldNum" sz="quarter" idx="12"/>
          </p:nvPr>
        </p:nvSpPr>
        <p:spPr>
          <a:xfrm>
            <a:off x="9291084" y="6310309"/>
            <a:ext cx="2743200" cy="365125"/>
          </a:xfrm>
          <a:prstGeom prst="rect">
            <a:avLst/>
          </a:prstGeom>
        </p:spPr>
        <p:txBody>
          <a:bodyPr/>
          <a:lstStyle/>
          <a:p>
            <a:fld id="{818FEBC7-5F35-4292-B6F2-37E73DA31B33}" type="slidenum">
              <a:rPr lang="en-US" smtClean="0"/>
              <a:t>‹#›</a:t>
            </a:fld>
            <a:endParaRPr lang="en-US" dirty="0"/>
          </a:p>
        </p:txBody>
      </p:sp>
    </p:spTree>
    <p:extLst>
      <p:ext uri="{BB962C8B-B14F-4D97-AF65-F5344CB8AC3E}">
        <p14:creationId xmlns:p14="http://schemas.microsoft.com/office/powerpoint/2010/main" val="1456706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C481D-D658-48BA-879F-2A2178E28002}"/>
              </a:ext>
            </a:extLst>
          </p:cNvPr>
          <p:cNvSpPr>
            <a:spLocks noGrp="1"/>
          </p:cNvSpPr>
          <p:nvPr>
            <p:ph type="title"/>
          </p:nvPr>
        </p:nvSpPr>
        <p:spPr/>
        <p:txBody>
          <a:bodyPr/>
          <a:lstStyle/>
          <a:p>
            <a:r>
              <a:rPr lang="en-US"/>
              <a:t>Click to edit Master title style</a:t>
            </a:r>
          </a:p>
        </p:txBody>
      </p:sp>
      <p:sp>
        <p:nvSpPr>
          <p:cNvPr id="6" name="Footer Placeholder 5">
            <a:extLst>
              <a:ext uri="{FF2B5EF4-FFF2-40B4-BE49-F238E27FC236}">
                <a16:creationId xmlns:a16="http://schemas.microsoft.com/office/drawing/2014/main" id="{31494C1F-FEEF-48B7-AD83-654701F94CDE}"/>
              </a:ext>
            </a:extLst>
          </p:cNvPr>
          <p:cNvSpPr>
            <a:spLocks noGrp="1"/>
          </p:cNvSpPr>
          <p:nvPr>
            <p:ph type="ftr" sz="quarter" idx="11"/>
          </p:nvPr>
        </p:nvSpPr>
        <p:spPr>
          <a:xfrm>
            <a:off x="4038600" y="6356350"/>
            <a:ext cx="4114800" cy="365125"/>
          </a:xfrm>
          <a:prstGeom prst="rect">
            <a:avLst/>
          </a:prstGeom>
        </p:spPr>
        <p:txBody>
          <a:bodyPr/>
          <a:lstStyle/>
          <a:p>
            <a:r>
              <a:rPr lang="en-US" dirty="0"/>
              <a:t>© 2020 by Search Institute. All rights reserved. </a:t>
            </a:r>
          </a:p>
        </p:txBody>
      </p:sp>
      <p:sp>
        <p:nvSpPr>
          <p:cNvPr id="7" name="Slide Number Placeholder 6">
            <a:extLst>
              <a:ext uri="{FF2B5EF4-FFF2-40B4-BE49-F238E27FC236}">
                <a16:creationId xmlns:a16="http://schemas.microsoft.com/office/drawing/2014/main" id="{04D94200-3BBE-4E58-8975-1C91E9F021D2}"/>
              </a:ext>
            </a:extLst>
          </p:cNvPr>
          <p:cNvSpPr>
            <a:spLocks noGrp="1"/>
          </p:cNvSpPr>
          <p:nvPr>
            <p:ph type="sldNum" sz="quarter" idx="12"/>
          </p:nvPr>
        </p:nvSpPr>
        <p:spPr>
          <a:xfrm>
            <a:off x="9291084" y="6310309"/>
            <a:ext cx="2743200" cy="365125"/>
          </a:xfrm>
          <a:prstGeom prst="rect">
            <a:avLst/>
          </a:prstGeom>
        </p:spPr>
        <p:txBody>
          <a:bodyPr/>
          <a:lstStyle/>
          <a:p>
            <a:fld id="{818FEBC7-5F35-4292-B6F2-37E73DA31B33}" type="slidenum">
              <a:rPr lang="en-US" smtClean="0"/>
              <a:t>‹#›</a:t>
            </a:fld>
            <a:endParaRPr lang="en-US" dirty="0"/>
          </a:p>
        </p:txBody>
      </p:sp>
      <p:sp>
        <p:nvSpPr>
          <p:cNvPr id="8" name="Text Placeholder 2">
            <a:extLst>
              <a:ext uri="{FF2B5EF4-FFF2-40B4-BE49-F238E27FC236}">
                <a16:creationId xmlns:a16="http://schemas.microsoft.com/office/drawing/2014/main" id="{1BDD14D2-289A-064C-836F-42B878CD892F}"/>
              </a:ext>
            </a:extLst>
          </p:cNvPr>
          <p:cNvSpPr>
            <a:spLocks noGrp="1"/>
          </p:cNvSpPr>
          <p:nvPr>
            <p:ph type="body" idx="1"/>
          </p:nvPr>
        </p:nvSpPr>
        <p:spPr>
          <a:xfrm>
            <a:off x="839788" y="1681163"/>
            <a:ext cx="5157787" cy="823912"/>
          </a:xfr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3">
            <a:extLst>
              <a:ext uri="{FF2B5EF4-FFF2-40B4-BE49-F238E27FC236}">
                <a16:creationId xmlns:a16="http://schemas.microsoft.com/office/drawing/2014/main" id="{7FE22F6E-3BA3-FC45-B14A-BC63BD9D57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7558FE55-8D7C-6D42-9157-D5579F4BBC15}"/>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6BB4AA70-B224-CC44-B672-9C44736DA1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0166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A4290-60B2-4EEB-99E2-BB1E4448760B}"/>
              </a:ext>
            </a:extLst>
          </p:cNvPr>
          <p:cNvSpPr>
            <a:spLocks noGrp="1"/>
          </p:cNvSpPr>
          <p:nvPr>
            <p:ph type="title"/>
          </p:nvPr>
        </p:nvSpPr>
        <p:spPr>
          <a:xfrm>
            <a:off x="0" y="1"/>
            <a:ext cx="12192000" cy="16811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F9112A-4D93-45AF-A6FD-61CCD458C7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E0EB35-24AD-4F0C-8D4C-4DCE339428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0F4848-17AC-4C51-9E5A-5E72B4BA3A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E399DD-F8D0-4FB3-9211-38996830EA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0C6F10-7A66-4C3E-AD65-10C58E50D6E1}"/>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916AFAE5-A8BF-4406-B64B-CD743D8A66FD}"/>
              </a:ext>
            </a:extLst>
          </p:cNvPr>
          <p:cNvSpPr>
            <a:spLocks noGrp="1"/>
          </p:cNvSpPr>
          <p:nvPr>
            <p:ph type="ftr" sz="quarter" idx="11"/>
          </p:nvPr>
        </p:nvSpPr>
        <p:spPr>
          <a:xfrm>
            <a:off x="4038600" y="6356350"/>
            <a:ext cx="4114800" cy="365125"/>
          </a:xfrm>
          <a:prstGeom prst="rect">
            <a:avLst/>
          </a:prstGeom>
        </p:spPr>
        <p:txBody>
          <a:bodyPr/>
          <a:lstStyle/>
          <a:p>
            <a:r>
              <a:rPr lang="en-US" dirty="0"/>
              <a:t>© 2020 by Search Institute. All rights reserved. </a:t>
            </a:r>
          </a:p>
        </p:txBody>
      </p:sp>
      <p:sp>
        <p:nvSpPr>
          <p:cNvPr id="9" name="Slide Number Placeholder 8">
            <a:extLst>
              <a:ext uri="{FF2B5EF4-FFF2-40B4-BE49-F238E27FC236}">
                <a16:creationId xmlns:a16="http://schemas.microsoft.com/office/drawing/2014/main" id="{22158556-D093-4968-8714-3E8C7A12A31E}"/>
              </a:ext>
            </a:extLst>
          </p:cNvPr>
          <p:cNvSpPr>
            <a:spLocks noGrp="1"/>
          </p:cNvSpPr>
          <p:nvPr>
            <p:ph type="sldNum" sz="quarter" idx="12"/>
          </p:nvPr>
        </p:nvSpPr>
        <p:spPr>
          <a:xfrm>
            <a:off x="9291084" y="6310309"/>
            <a:ext cx="2743200" cy="365125"/>
          </a:xfrm>
          <a:prstGeom prst="rect">
            <a:avLst/>
          </a:prstGeom>
        </p:spPr>
        <p:txBody>
          <a:bodyPr/>
          <a:lstStyle/>
          <a:p>
            <a:fld id="{818FEBC7-5F35-4292-B6F2-37E73DA31B33}" type="slidenum">
              <a:rPr lang="en-US" smtClean="0"/>
              <a:t>‹#›</a:t>
            </a:fld>
            <a:endParaRPr lang="en-US" dirty="0"/>
          </a:p>
        </p:txBody>
      </p:sp>
    </p:spTree>
    <p:extLst>
      <p:ext uri="{BB962C8B-B14F-4D97-AF65-F5344CB8AC3E}">
        <p14:creationId xmlns:p14="http://schemas.microsoft.com/office/powerpoint/2010/main" val="21687061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458BB-09F5-4C41-BA2D-5821FD2F7100}"/>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93FAA8D5-8B5D-489A-B307-D73DBCF7A2A5}"/>
              </a:ext>
            </a:extLst>
          </p:cNvPr>
          <p:cNvSpPr>
            <a:spLocks noGrp="1"/>
          </p:cNvSpPr>
          <p:nvPr>
            <p:ph type="ftr" sz="quarter" idx="11"/>
          </p:nvPr>
        </p:nvSpPr>
        <p:spPr>
          <a:xfrm>
            <a:off x="4038600" y="6356350"/>
            <a:ext cx="4114800" cy="365125"/>
          </a:xfrm>
          <a:prstGeom prst="rect">
            <a:avLst/>
          </a:prstGeom>
        </p:spPr>
        <p:txBody>
          <a:bodyPr/>
          <a:lstStyle/>
          <a:p>
            <a:r>
              <a:rPr lang="en-US" dirty="0"/>
              <a:t>© 2020 by Search Institute. All rights reserved. </a:t>
            </a:r>
          </a:p>
        </p:txBody>
      </p:sp>
      <p:sp>
        <p:nvSpPr>
          <p:cNvPr id="5" name="Slide Number Placeholder 4">
            <a:extLst>
              <a:ext uri="{FF2B5EF4-FFF2-40B4-BE49-F238E27FC236}">
                <a16:creationId xmlns:a16="http://schemas.microsoft.com/office/drawing/2014/main" id="{D99FD448-BD60-4982-8339-BBBBA2629608}"/>
              </a:ext>
            </a:extLst>
          </p:cNvPr>
          <p:cNvSpPr>
            <a:spLocks noGrp="1"/>
          </p:cNvSpPr>
          <p:nvPr>
            <p:ph type="sldNum" sz="quarter" idx="12"/>
          </p:nvPr>
        </p:nvSpPr>
        <p:spPr>
          <a:xfrm>
            <a:off x="9291084" y="6310309"/>
            <a:ext cx="2743200" cy="365125"/>
          </a:xfrm>
          <a:prstGeom prst="rect">
            <a:avLst/>
          </a:prstGeom>
        </p:spPr>
        <p:txBody>
          <a:bodyPr/>
          <a:lstStyle/>
          <a:p>
            <a:fld id="{818FEBC7-5F35-4292-B6F2-37E73DA31B33}" type="slidenum">
              <a:rPr lang="en-US" smtClean="0"/>
              <a:t>‹#›</a:t>
            </a:fld>
            <a:endParaRPr lang="en-US" dirty="0"/>
          </a:p>
        </p:txBody>
      </p:sp>
    </p:spTree>
    <p:extLst>
      <p:ext uri="{BB962C8B-B14F-4D97-AF65-F5344CB8AC3E}">
        <p14:creationId xmlns:p14="http://schemas.microsoft.com/office/powerpoint/2010/main" val="119693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D1A1125-8DAD-46F1-9EA4-D0FAD22D492D}"/>
              </a:ext>
            </a:extLst>
          </p:cNvPr>
          <p:cNvSpPr>
            <a:spLocks noGrp="1"/>
          </p:cNvSpPr>
          <p:nvPr>
            <p:ph type="ftr" sz="quarter" idx="11"/>
          </p:nvPr>
        </p:nvSpPr>
        <p:spPr>
          <a:xfrm>
            <a:off x="4038600" y="6356350"/>
            <a:ext cx="4114800" cy="365125"/>
          </a:xfrm>
          <a:prstGeom prst="rect">
            <a:avLst/>
          </a:prstGeom>
        </p:spPr>
        <p:txBody>
          <a:bodyPr/>
          <a:lstStyle/>
          <a:p>
            <a:r>
              <a:rPr lang="en-US" dirty="0"/>
              <a:t>© 2020 by Search Institute. All rights reserved. </a:t>
            </a:r>
          </a:p>
        </p:txBody>
      </p:sp>
      <p:sp>
        <p:nvSpPr>
          <p:cNvPr id="4" name="Slide Number Placeholder 3">
            <a:extLst>
              <a:ext uri="{FF2B5EF4-FFF2-40B4-BE49-F238E27FC236}">
                <a16:creationId xmlns:a16="http://schemas.microsoft.com/office/drawing/2014/main" id="{612619CB-1D03-4D7A-92A0-53CFB62CF607}"/>
              </a:ext>
            </a:extLst>
          </p:cNvPr>
          <p:cNvSpPr>
            <a:spLocks noGrp="1"/>
          </p:cNvSpPr>
          <p:nvPr>
            <p:ph type="sldNum" sz="quarter" idx="12"/>
          </p:nvPr>
        </p:nvSpPr>
        <p:spPr>
          <a:xfrm>
            <a:off x="9291084" y="6310309"/>
            <a:ext cx="2743200" cy="365125"/>
          </a:xfrm>
          <a:prstGeom prst="rect">
            <a:avLst/>
          </a:prstGeom>
        </p:spPr>
        <p:txBody>
          <a:bodyPr/>
          <a:lstStyle/>
          <a:p>
            <a:fld id="{818FEBC7-5F35-4292-B6F2-37E73DA31B33}" type="slidenum">
              <a:rPr lang="en-US" smtClean="0"/>
              <a:t>‹#›</a:t>
            </a:fld>
            <a:endParaRPr lang="en-US" dirty="0"/>
          </a:p>
        </p:txBody>
      </p:sp>
    </p:spTree>
    <p:extLst>
      <p:ext uri="{BB962C8B-B14F-4D97-AF65-F5344CB8AC3E}">
        <p14:creationId xmlns:p14="http://schemas.microsoft.com/office/powerpoint/2010/main" val="6080309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47B822-AFE6-8A49-AFFD-82EC0C0C0430}"/>
              </a:ext>
            </a:extLst>
          </p:cNvPr>
          <p:cNvSpPr/>
          <p:nvPr userDrawn="1"/>
        </p:nvSpPr>
        <p:spPr>
          <a:xfrm>
            <a:off x="0" y="0"/>
            <a:ext cx="40386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1BDF5885-2D88-44A3-BD65-0A1E41483651}"/>
              </a:ext>
            </a:extLst>
          </p:cNvPr>
          <p:cNvSpPr>
            <a:spLocks noGrp="1"/>
          </p:cNvSpPr>
          <p:nvPr>
            <p:ph type="title"/>
          </p:nvPr>
        </p:nvSpPr>
        <p:spPr>
          <a:xfrm>
            <a:off x="386943" y="1314994"/>
            <a:ext cx="3122612" cy="977538"/>
          </a:xfrm>
          <a:noFill/>
        </p:spPr>
        <p:txBody>
          <a:bodyPr anchor="t"/>
          <a:lstStyle>
            <a:lvl1pPr algn="l">
              <a:defRPr sz="3200" b="1" i="0">
                <a:solidFill>
                  <a:schemeClr val="bg1"/>
                </a:solidFill>
                <a:latin typeface="Roboto Condensed" panose="02000000000000000000" pitchFamily="2" charset="0"/>
                <a:ea typeface="Roboto Condensed" panose="02000000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21B4B43-C4B5-4778-A3DF-806A917B5C89}"/>
              </a:ext>
            </a:extLst>
          </p:cNvPr>
          <p:cNvSpPr>
            <a:spLocks noGrp="1"/>
          </p:cNvSpPr>
          <p:nvPr>
            <p:ph idx="1"/>
          </p:nvPr>
        </p:nvSpPr>
        <p:spPr>
          <a:xfrm>
            <a:off x="4444548" y="987425"/>
            <a:ext cx="6910840" cy="483860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EA810A-54AF-4D3F-8F35-F8E02793E196}"/>
              </a:ext>
            </a:extLst>
          </p:cNvPr>
          <p:cNvSpPr>
            <a:spLocks noGrp="1"/>
          </p:cNvSpPr>
          <p:nvPr>
            <p:ph type="body" sz="half" idx="2"/>
          </p:nvPr>
        </p:nvSpPr>
        <p:spPr>
          <a:xfrm>
            <a:off x="386943" y="2589212"/>
            <a:ext cx="312261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E6A333C3-F455-4B02-BD51-41E344A52B58}"/>
              </a:ext>
            </a:extLst>
          </p:cNvPr>
          <p:cNvSpPr>
            <a:spLocks noGrp="1"/>
          </p:cNvSpPr>
          <p:nvPr>
            <p:ph type="ftr" sz="quarter" idx="11"/>
          </p:nvPr>
        </p:nvSpPr>
        <p:spPr>
          <a:xfrm>
            <a:off x="4444548" y="6309402"/>
            <a:ext cx="4114800" cy="365125"/>
          </a:xfrm>
          <a:prstGeom prst="rect">
            <a:avLst/>
          </a:prstGeom>
        </p:spPr>
        <p:txBody>
          <a:bodyPr/>
          <a:lstStyle/>
          <a:p>
            <a:r>
              <a:rPr lang="en-US" dirty="0"/>
              <a:t>© 2020 by Search Institute. All rights reserved. </a:t>
            </a:r>
          </a:p>
        </p:txBody>
      </p:sp>
      <p:sp>
        <p:nvSpPr>
          <p:cNvPr id="7" name="Slide Number Placeholder 6">
            <a:extLst>
              <a:ext uri="{FF2B5EF4-FFF2-40B4-BE49-F238E27FC236}">
                <a16:creationId xmlns:a16="http://schemas.microsoft.com/office/drawing/2014/main" id="{A3A48266-A3D4-48D8-B0C9-85B3C5BC6BFA}"/>
              </a:ext>
            </a:extLst>
          </p:cNvPr>
          <p:cNvSpPr>
            <a:spLocks noGrp="1"/>
          </p:cNvSpPr>
          <p:nvPr>
            <p:ph type="sldNum" sz="quarter" idx="12"/>
          </p:nvPr>
        </p:nvSpPr>
        <p:spPr>
          <a:xfrm>
            <a:off x="9291084" y="6310309"/>
            <a:ext cx="2743200" cy="365125"/>
          </a:xfrm>
          <a:prstGeom prst="rect">
            <a:avLst/>
          </a:prstGeom>
        </p:spPr>
        <p:txBody>
          <a:bodyPr/>
          <a:lstStyle/>
          <a:p>
            <a:fld id="{818FEBC7-5F35-4292-B6F2-37E73DA31B33}" type="slidenum">
              <a:rPr lang="en-US" smtClean="0"/>
              <a:t>‹#›</a:t>
            </a:fld>
            <a:endParaRPr lang="en-US" dirty="0"/>
          </a:p>
        </p:txBody>
      </p:sp>
    </p:spTree>
    <p:extLst>
      <p:ext uri="{BB962C8B-B14F-4D97-AF65-F5344CB8AC3E}">
        <p14:creationId xmlns:p14="http://schemas.microsoft.com/office/powerpoint/2010/main" val="22376984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35ED89E-E585-41E4-B93D-D19CFEF388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6" name="Footer Placeholder 5">
            <a:extLst>
              <a:ext uri="{FF2B5EF4-FFF2-40B4-BE49-F238E27FC236}">
                <a16:creationId xmlns:a16="http://schemas.microsoft.com/office/drawing/2014/main" id="{BCA1F561-66B5-473C-A624-015FE2A2A539}"/>
              </a:ext>
            </a:extLst>
          </p:cNvPr>
          <p:cNvSpPr>
            <a:spLocks noGrp="1"/>
          </p:cNvSpPr>
          <p:nvPr>
            <p:ph type="ftr" sz="quarter" idx="11"/>
          </p:nvPr>
        </p:nvSpPr>
        <p:spPr>
          <a:xfrm>
            <a:off x="4568939" y="6310309"/>
            <a:ext cx="4114800" cy="365125"/>
          </a:xfrm>
          <a:prstGeom prst="rect">
            <a:avLst/>
          </a:prstGeom>
        </p:spPr>
        <p:txBody>
          <a:bodyPr/>
          <a:lstStyle/>
          <a:p>
            <a:r>
              <a:rPr lang="en-US" dirty="0"/>
              <a:t>© 2020 by Search Institute. All rights reserved. </a:t>
            </a:r>
          </a:p>
        </p:txBody>
      </p:sp>
      <p:sp>
        <p:nvSpPr>
          <p:cNvPr id="7" name="Slide Number Placeholder 6">
            <a:extLst>
              <a:ext uri="{FF2B5EF4-FFF2-40B4-BE49-F238E27FC236}">
                <a16:creationId xmlns:a16="http://schemas.microsoft.com/office/drawing/2014/main" id="{192A20CA-E1DC-40EF-B873-81BE47645CA5}"/>
              </a:ext>
            </a:extLst>
          </p:cNvPr>
          <p:cNvSpPr>
            <a:spLocks noGrp="1"/>
          </p:cNvSpPr>
          <p:nvPr>
            <p:ph type="sldNum" sz="quarter" idx="12"/>
          </p:nvPr>
        </p:nvSpPr>
        <p:spPr>
          <a:xfrm>
            <a:off x="9291084" y="6310309"/>
            <a:ext cx="2743200" cy="365125"/>
          </a:xfrm>
          <a:prstGeom prst="rect">
            <a:avLst/>
          </a:prstGeom>
        </p:spPr>
        <p:txBody>
          <a:bodyPr/>
          <a:lstStyle/>
          <a:p>
            <a:fld id="{818FEBC7-5F35-4292-B6F2-37E73DA31B33}" type="slidenum">
              <a:rPr lang="en-US" smtClean="0"/>
              <a:t>‹#›</a:t>
            </a:fld>
            <a:endParaRPr lang="en-US" dirty="0"/>
          </a:p>
        </p:txBody>
      </p:sp>
      <p:sp>
        <p:nvSpPr>
          <p:cNvPr id="8" name="Rectangle 7">
            <a:extLst>
              <a:ext uri="{FF2B5EF4-FFF2-40B4-BE49-F238E27FC236}">
                <a16:creationId xmlns:a16="http://schemas.microsoft.com/office/drawing/2014/main" id="{591C61E4-9E79-1A49-95A4-9FDE9E85E07A}"/>
              </a:ext>
            </a:extLst>
          </p:cNvPr>
          <p:cNvSpPr/>
          <p:nvPr userDrawn="1"/>
        </p:nvSpPr>
        <p:spPr>
          <a:xfrm>
            <a:off x="6904" y="0"/>
            <a:ext cx="40386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Title 1">
            <a:extLst>
              <a:ext uri="{FF2B5EF4-FFF2-40B4-BE49-F238E27FC236}">
                <a16:creationId xmlns:a16="http://schemas.microsoft.com/office/drawing/2014/main" id="{479BADBC-CB00-6045-9C97-B3EBE9F88495}"/>
              </a:ext>
            </a:extLst>
          </p:cNvPr>
          <p:cNvSpPr txBox="1">
            <a:spLocks/>
          </p:cNvSpPr>
          <p:nvPr userDrawn="1"/>
        </p:nvSpPr>
        <p:spPr>
          <a:xfrm>
            <a:off x="393847" y="1314994"/>
            <a:ext cx="3122612" cy="977538"/>
          </a:xfrm>
          <a:prstGeom prst="rect">
            <a:avLst/>
          </a:prstGeom>
          <a:noFill/>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3200" b="0" i="0" kern="1200">
                <a:solidFill>
                  <a:schemeClr val="bg1"/>
                </a:solidFill>
                <a:effectLst/>
                <a:latin typeface="Roboto Condensed" panose="02000000000000000000" pitchFamily="2" charset="0"/>
                <a:ea typeface="Roboto Condensed" panose="02000000000000000000" pitchFamily="2" charset="0"/>
                <a:cs typeface="+mj-cs"/>
              </a:defRPr>
            </a:lvl1pPr>
          </a:lstStyle>
          <a:p>
            <a:pPr fontAlgn="auto">
              <a:spcAft>
                <a:spcPts val="0"/>
              </a:spcAft>
            </a:pPr>
            <a:r>
              <a:rPr lang="en-US" b="1" i="0" dirty="0">
                <a:latin typeface="Roboto Condensed" panose="02000000000000000000" pitchFamily="2" charset="0"/>
                <a:ea typeface="Roboto Condensed" panose="02000000000000000000" pitchFamily="2" charset="0"/>
              </a:rPr>
              <a:t>Click to edit Master title style</a:t>
            </a:r>
          </a:p>
        </p:txBody>
      </p:sp>
    </p:spTree>
    <p:extLst>
      <p:ext uri="{BB962C8B-B14F-4D97-AF65-F5344CB8AC3E}">
        <p14:creationId xmlns:p14="http://schemas.microsoft.com/office/powerpoint/2010/main" val="4085072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8" name="Rectangle 7"/>
          <p:cNvSpPr/>
          <p:nvPr/>
        </p:nvSpPr>
        <p:spPr>
          <a:xfrm>
            <a:off x="0" y="0"/>
            <a:ext cx="12192000" cy="954505"/>
          </a:xfrm>
          <a:prstGeom prst="rect">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Date Placeholder 1"/>
          <p:cNvSpPr>
            <a:spLocks noGrp="1"/>
          </p:cNvSpPr>
          <p:nvPr>
            <p:ph type="dt" sz="half" idx="10"/>
          </p:nvPr>
        </p:nvSpPr>
        <p:spPr/>
        <p:txBody>
          <a:bodyPr/>
          <a:lstStyle>
            <a:lvl1pPr>
              <a:defRPr>
                <a:solidFill>
                  <a:srgbClr val="948671"/>
                </a:solidFill>
              </a:defRPr>
            </a:lvl1pPr>
          </a:lstStyle>
          <a:p>
            <a:fld id="{392F22A9-6339-4D50-969F-64EF1309B193}" type="datetimeFigureOut">
              <a:rPr lang="en-US" smtClean="0"/>
              <a:t>9/12/2022</a:t>
            </a:fld>
            <a:endParaRPr lang="en-US"/>
          </a:p>
        </p:txBody>
      </p:sp>
      <p:sp>
        <p:nvSpPr>
          <p:cNvPr id="4" name="Slide Number Placeholder 3"/>
          <p:cNvSpPr>
            <a:spLocks noGrp="1"/>
          </p:cNvSpPr>
          <p:nvPr>
            <p:ph type="sldNum" sz="quarter" idx="12"/>
          </p:nvPr>
        </p:nvSpPr>
        <p:spPr/>
        <p:txBody>
          <a:bodyPr/>
          <a:lstStyle>
            <a:lvl1pPr>
              <a:defRPr>
                <a:solidFill>
                  <a:srgbClr val="948671"/>
                </a:solidFill>
              </a:defRPr>
            </a:lvl1pPr>
          </a:lstStyle>
          <a:p>
            <a:fld id="{F54C49FE-7146-4D30-8012-DDA7DCC287B1}" type="slidenum">
              <a:rPr lang="en-US" smtClean="0"/>
              <a:t>‹#›</a:t>
            </a:fld>
            <a:endParaRPr lang="en-US"/>
          </a:p>
        </p:txBody>
      </p:sp>
      <p:sp>
        <p:nvSpPr>
          <p:cNvPr id="5" name="Title 1"/>
          <p:cNvSpPr>
            <a:spLocks noGrp="1"/>
          </p:cNvSpPr>
          <p:nvPr>
            <p:ph type="title" hasCustomPrompt="1"/>
          </p:nvPr>
        </p:nvSpPr>
        <p:spPr>
          <a:xfrm>
            <a:off x="838200" y="182246"/>
            <a:ext cx="10515600" cy="628788"/>
          </a:xfrm>
          <a:prstGeom prst="rect">
            <a:avLst/>
          </a:prstGeom>
        </p:spPr>
        <p:txBody>
          <a:bodyPr anchor="ctr" anchorCtr="0"/>
          <a:lstStyle>
            <a:lvl1pPr algn="ctr">
              <a:defRPr sz="4800">
                <a:solidFill>
                  <a:srgbClr val="D9D9D6"/>
                </a:solidFill>
                <a:latin typeface="Steelfish Rg" panose="020B0608020202040504" pitchFamily="34" charset="0"/>
              </a:defRPr>
            </a:lvl1pPr>
          </a:lstStyle>
          <a:p>
            <a:r>
              <a:rPr lang="en-US" dirty="0"/>
              <a:t>CLICK TO EDIT MASTER TITLE STYLE</a:t>
            </a:r>
            <a:endParaRPr lang="en-CA" dirty="0"/>
          </a:p>
        </p:txBody>
      </p:sp>
      <p:sp>
        <p:nvSpPr>
          <p:cNvPr id="7" name="Text Placeholder 6"/>
          <p:cNvSpPr>
            <a:spLocks noGrp="1"/>
          </p:cNvSpPr>
          <p:nvPr>
            <p:ph type="body" sz="quarter" idx="13"/>
          </p:nvPr>
        </p:nvSpPr>
        <p:spPr>
          <a:xfrm>
            <a:off x="838200" y="1376363"/>
            <a:ext cx="10515600" cy="4738687"/>
          </a:xfrm>
          <a:prstGeom prst="rect">
            <a:avLst/>
          </a:prstGeom>
        </p:spPr>
        <p:txBody>
          <a:bodyPr>
            <a:normAutofit/>
          </a:bodyPr>
          <a:lstStyle>
            <a:lvl1pPr>
              <a:lnSpc>
                <a:spcPct val="112000"/>
              </a:lnSpc>
              <a:spcBef>
                <a:spcPts val="1200"/>
              </a:spcBef>
              <a:defRPr>
                <a:latin typeface="Zilla Slab" pitchFamily="2" charset="0"/>
                <a:ea typeface="Zilla Slab" pitchFamily="2" charset="0"/>
              </a:defRPr>
            </a:lvl1pPr>
            <a:lvl2pPr>
              <a:lnSpc>
                <a:spcPct val="112000"/>
              </a:lnSpc>
              <a:spcBef>
                <a:spcPts val="1200"/>
              </a:spcBef>
              <a:defRPr>
                <a:latin typeface="Zilla Slab" pitchFamily="2" charset="0"/>
                <a:ea typeface="Zilla Slab" pitchFamily="2" charset="0"/>
              </a:defRPr>
            </a:lvl2pPr>
            <a:lvl3pPr>
              <a:lnSpc>
                <a:spcPct val="112000"/>
              </a:lnSpc>
              <a:spcBef>
                <a:spcPts val="1200"/>
              </a:spcBef>
              <a:defRPr>
                <a:latin typeface="Zilla Slab" pitchFamily="2" charset="0"/>
                <a:ea typeface="Zilla Slab" pitchFamily="2" charset="0"/>
              </a:defRPr>
            </a:lvl3pPr>
            <a:lvl4pPr>
              <a:lnSpc>
                <a:spcPct val="112000"/>
              </a:lnSpc>
              <a:spcBef>
                <a:spcPts val="1200"/>
              </a:spcBef>
              <a:defRPr>
                <a:latin typeface="Zilla Slab" pitchFamily="2" charset="0"/>
                <a:ea typeface="Zilla Slab" pitchFamily="2" charset="0"/>
              </a:defRPr>
            </a:lvl4pPr>
            <a:lvl5pPr>
              <a:lnSpc>
                <a:spcPct val="112000"/>
              </a:lnSpc>
              <a:spcBef>
                <a:spcPts val="1200"/>
              </a:spcBef>
              <a:defRPr>
                <a:latin typeface="Zilla Slab" pitchFamily="2" charset="0"/>
                <a:ea typeface="Zilla Slab"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0400" y="6096000"/>
            <a:ext cx="711199" cy="762000"/>
          </a:xfrm>
          <a:prstGeom prst="rect">
            <a:avLst/>
          </a:prstGeom>
          <a:ln>
            <a:noFill/>
          </a:ln>
        </p:spPr>
      </p:pic>
    </p:spTree>
    <p:extLst>
      <p:ext uri="{BB962C8B-B14F-4D97-AF65-F5344CB8AC3E}">
        <p14:creationId xmlns:p14="http://schemas.microsoft.com/office/powerpoint/2010/main" val="35145987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47B822-AFE6-8A49-AFFD-82EC0C0C0430}"/>
              </a:ext>
            </a:extLst>
          </p:cNvPr>
          <p:cNvSpPr/>
          <p:nvPr userDrawn="1"/>
        </p:nvSpPr>
        <p:spPr>
          <a:xfrm>
            <a:off x="0" y="0"/>
            <a:ext cx="4038600" cy="6858000"/>
          </a:xfrm>
          <a:prstGeom prst="rect">
            <a:avLst/>
          </a:prstGeom>
          <a:solidFill>
            <a:srgbClr val="212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1BDF5885-2D88-44A3-BD65-0A1E41483651}"/>
              </a:ext>
            </a:extLst>
          </p:cNvPr>
          <p:cNvSpPr>
            <a:spLocks noGrp="1"/>
          </p:cNvSpPr>
          <p:nvPr>
            <p:ph type="title"/>
          </p:nvPr>
        </p:nvSpPr>
        <p:spPr>
          <a:xfrm>
            <a:off x="386943" y="1314994"/>
            <a:ext cx="3122612" cy="977538"/>
          </a:xfrm>
          <a:noFill/>
        </p:spPr>
        <p:txBody>
          <a:bodyPr anchor="t"/>
          <a:lstStyle>
            <a:lvl1pPr algn="l">
              <a:defRPr sz="3200" b="1" i="0">
                <a:solidFill>
                  <a:schemeClr val="bg1"/>
                </a:solidFill>
                <a:latin typeface="Roboto Condensed" panose="02000000000000000000" pitchFamily="2" charset="0"/>
                <a:ea typeface="Roboto Condensed" panose="02000000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21B4B43-C4B5-4778-A3DF-806A917B5C89}"/>
              </a:ext>
            </a:extLst>
          </p:cNvPr>
          <p:cNvSpPr>
            <a:spLocks noGrp="1"/>
          </p:cNvSpPr>
          <p:nvPr>
            <p:ph idx="1"/>
          </p:nvPr>
        </p:nvSpPr>
        <p:spPr>
          <a:xfrm>
            <a:off x="4444548" y="987425"/>
            <a:ext cx="6910840" cy="483860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EA810A-54AF-4D3F-8F35-F8E02793E196}"/>
              </a:ext>
            </a:extLst>
          </p:cNvPr>
          <p:cNvSpPr>
            <a:spLocks noGrp="1"/>
          </p:cNvSpPr>
          <p:nvPr>
            <p:ph type="body" sz="half" idx="2"/>
          </p:nvPr>
        </p:nvSpPr>
        <p:spPr>
          <a:xfrm>
            <a:off x="386943" y="2589212"/>
            <a:ext cx="312261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E6A333C3-F455-4B02-BD51-41E344A52B58}"/>
              </a:ext>
            </a:extLst>
          </p:cNvPr>
          <p:cNvSpPr>
            <a:spLocks noGrp="1"/>
          </p:cNvSpPr>
          <p:nvPr>
            <p:ph type="ftr" sz="quarter" idx="11"/>
          </p:nvPr>
        </p:nvSpPr>
        <p:spPr>
          <a:xfrm>
            <a:off x="4444548" y="6309402"/>
            <a:ext cx="4114800" cy="365125"/>
          </a:xfrm>
          <a:prstGeom prst="rect">
            <a:avLst/>
          </a:prstGeom>
        </p:spPr>
        <p:txBody>
          <a:bodyPr/>
          <a:lstStyle/>
          <a:p>
            <a:r>
              <a:rPr lang="en-US" dirty="0"/>
              <a:t>© 2020 by Search Institute. All rights reserved. </a:t>
            </a:r>
          </a:p>
        </p:txBody>
      </p:sp>
      <p:sp>
        <p:nvSpPr>
          <p:cNvPr id="7" name="Slide Number Placeholder 6">
            <a:extLst>
              <a:ext uri="{FF2B5EF4-FFF2-40B4-BE49-F238E27FC236}">
                <a16:creationId xmlns:a16="http://schemas.microsoft.com/office/drawing/2014/main" id="{A3A48266-A3D4-48D8-B0C9-85B3C5BC6BFA}"/>
              </a:ext>
            </a:extLst>
          </p:cNvPr>
          <p:cNvSpPr>
            <a:spLocks noGrp="1"/>
          </p:cNvSpPr>
          <p:nvPr>
            <p:ph type="sldNum" sz="quarter" idx="12"/>
          </p:nvPr>
        </p:nvSpPr>
        <p:spPr>
          <a:xfrm>
            <a:off x="9291084" y="6310309"/>
            <a:ext cx="2743200" cy="365125"/>
          </a:xfrm>
          <a:prstGeom prst="rect">
            <a:avLst/>
          </a:prstGeom>
        </p:spPr>
        <p:txBody>
          <a:bodyPr/>
          <a:lstStyle/>
          <a:p>
            <a:fld id="{818FEBC7-5F35-4292-B6F2-37E73DA31B33}" type="slidenum">
              <a:rPr lang="en-US" smtClean="0"/>
              <a:t>‹#›</a:t>
            </a:fld>
            <a:endParaRPr lang="en-US" dirty="0"/>
          </a:p>
        </p:txBody>
      </p:sp>
    </p:spTree>
    <p:extLst>
      <p:ext uri="{BB962C8B-B14F-4D97-AF65-F5344CB8AC3E}">
        <p14:creationId xmlns:p14="http://schemas.microsoft.com/office/powerpoint/2010/main" val="15890964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35ED89E-E585-41E4-B93D-D19CFEF388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6" name="Footer Placeholder 5">
            <a:extLst>
              <a:ext uri="{FF2B5EF4-FFF2-40B4-BE49-F238E27FC236}">
                <a16:creationId xmlns:a16="http://schemas.microsoft.com/office/drawing/2014/main" id="{BCA1F561-66B5-473C-A624-015FE2A2A539}"/>
              </a:ext>
            </a:extLst>
          </p:cNvPr>
          <p:cNvSpPr>
            <a:spLocks noGrp="1"/>
          </p:cNvSpPr>
          <p:nvPr>
            <p:ph type="ftr" sz="quarter" idx="11"/>
          </p:nvPr>
        </p:nvSpPr>
        <p:spPr>
          <a:xfrm>
            <a:off x="4568939" y="6310309"/>
            <a:ext cx="4114800" cy="365125"/>
          </a:xfrm>
          <a:prstGeom prst="rect">
            <a:avLst/>
          </a:prstGeom>
        </p:spPr>
        <p:txBody>
          <a:bodyPr/>
          <a:lstStyle/>
          <a:p>
            <a:r>
              <a:rPr lang="en-US" dirty="0"/>
              <a:t>© 2020 by Search Institute. All rights reserved. </a:t>
            </a:r>
          </a:p>
        </p:txBody>
      </p:sp>
      <p:sp>
        <p:nvSpPr>
          <p:cNvPr id="7" name="Slide Number Placeholder 6">
            <a:extLst>
              <a:ext uri="{FF2B5EF4-FFF2-40B4-BE49-F238E27FC236}">
                <a16:creationId xmlns:a16="http://schemas.microsoft.com/office/drawing/2014/main" id="{192A20CA-E1DC-40EF-B873-81BE47645CA5}"/>
              </a:ext>
            </a:extLst>
          </p:cNvPr>
          <p:cNvSpPr>
            <a:spLocks noGrp="1"/>
          </p:cNvSpPr>
          <p:nvPr>
            <p:ph type="sldNum" sz="quarter" idx="12"/>
          </p:nvPr>
        </p:nvSpPr>
        <p:spPr>
          <a:xfrm>
            <a:off x="9291084" y="6310309"/>
            <a:ext cx="2743200" cy="365125"/>
          </a:xfrm>
          <a:prstGeom prst="rect">
            <a:avLst/>
          </a:prstGeom>
        </p:spPr>
        <p:txBody>
          <a:bodyPr/>
          <a:lstStyle/>
          <a:p>
            <a:fld id="{818FEBC7-5F35-4292-B6F2-37E73DA31B33}" type="slidenum">
              <a:rPr lang="en-US" smtClean="0"/>
              <a:t>‹#›</a:t>
            </a:fld>
            <a:endParaRPr lang="en-US" dirty="0"/>
          </a:p>
        </p:txBody>
      </p:sp>
      <p:sp>
        <p:nvSpPr>
          <p:cNvPr id="8" name="Rectangle 7">
            <a:extLst>
              <a:ext uri="{FF2B5EF4-FFF2-40B4-BE49-F238E27FC236}">
                <a16:creationId xmlns:a16="http://schemas.microsoft.com/office/drawing/2014/main" id="{591C61E4-9E79-1A49-95A4-9FDE9E85E07A}"/>
              </a:ext>
            </a:extLst>
          </p:cNvPr>
          <p:cNvSpPr/>
          <p:nvPr userDrawn="1"/>
        </p:nvSpPr>
        <p:spPr>
          <a:xfrm>
            <a:off x="6904" y="0"/>
            <a:ext cx="4038600" cy="6858000"/>
          </a:xfrm>
          <a:prstGeom prst="rect">
            <a:avLst/>
          </a:prstGeom>
          <a:solidFill>
            <a:srgbClr val="212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 name="Title 1">
            <a:extLst>
              <a:ext uri="{FF2B5EF4-FFF2-40B4-BE49-F238E27FC236}">
                <a16:creationId xmlns:a16="http://schemas.microsoft.com/office/drawing/2014/main" id="{479BADBC-CB00-6045-9C97-B3EBE9F88495}"/>
              </a:ext>
            </a:extLst>
          </p:cNvPr>
          <p:cNvSpPr txBox="1">
            <a:spLocks/>
          </p:cNvSpPr>
          <p:nvPr userDrawn="1"/>
        </p:nvSpPr>
        <p:spPr>
          <a:xfrm>
            <a:off x="393847" y="1314994"/>
            <a:ext cx="3122612" cy="977538"/>
          </a:xfrm>
          <a:prstGeom prst="rect">
            <a:avLst/>
          </a:prstGeom>
          <a:noFill/>
        </p:spPr>
        <p:txBody>
          <a:bodyPr vert="horz" lIns="91440" tIns="45720" rIns="91440" bIns="45720" rtlCol="0" anchor="t">
            <a:normAutofit fontScale="85000" lnSpcReduction="10000"/>
          </a:bodyPr>
          <a:lstStyle>
            <a:lvl1pPr algn="l" defTabSz="914400" rtl="0" eaLnBrk="1" latinLnBrk="0" hangingPunct="1">
              <a:lnSpc>
                <a:spcPct val="90000"/>
              </a:lnSpc>
              <a:spcBef>
                <a:spcPct val="0"/>
              </a:spcBef>
              <a:buNone/>
              <a:defRPr sz="3200" b="0" i="0" kern="1200">
                <a:solidFill>
                  <a:schemeClr val="bg1"/>
                </a:solidFill>
                <a:effectLst/>
                <a:latin typeface="Roboto Condensed" panose="02000000000000000000" pitchFamily="2" charset="0"/>
                <a:ea typeface="Roboto Condensed" panose="02000000000000000000" pitchFamily="2" charset="0"/>
                <a:cs typeface="+mj-cs"/>
              </a:defRPr>
            </a:lvl1pPr>
          </a:lstStyle>
          <a:p>
            <a:pPr fontAlgn="auto">
              <a:spcAft>
                <a:spcPts val="0"/>
              </a:spcAft>
            </a:pPr>
            <a:r>
              <a:rPr lang="en-US" b="1" i="0" dirty="0">
                <a:latin typeface="Roboto Condensed" panose="02000000000000000000" pitchFamily="2" charset="0"/>
                <a:ea typeface="Roboto Condensed" panose="02000000000000000000" pitchFamily="2" charset="0"/>
              </a:rPr>
              <a:t>Click to edit Master title style</a:t>
            </a:r>
          </a:p>
        </p:txBody>
      </p:sp>
    </p:spTree>
    <p:extLst>
      <p:ext uri="{BB962C8B-B14F-4D97-AF65-F5344CB8AC3E}">
        <p14:creationId xmlns:p14="http://schemas.microsoft.com/office/powerpoint/2010/main" val="31459967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C9572-6C5F-435A-B86A-8B3F19EC78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15C34A-3AEF-4AB4-BA72-AC3B26FE18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27A9BFE-1110-4D68-A441-E91040C0D67A}"/>
              </a:ext>
            </a:extLst>
          </p:cNvPr>
          <p:cNvSpPr>
            <a:spLocks noGrp="1"/>
          </p:cNvSpPr>
          <p:nvPr>
            <p:ph type="ftr" sz="quarter" idx="11"/>
          </p:nvPr>
        </p:nvSpPr>
        <p:spPr>
          <a:xfrm>
            <a:off x="4038600" y="6356350"/>
            <a:ext cx="4114800" cy="365125"/>
          </a:xfrm>
          <a:prstGeom prst="rect">
            <a:avLst/>
          </a:prstGeom>
        </p:spPr>
        <p:txBody>
          <a:bodyPr/>
          <a:lstStyle/>
          <a:p>
            <a:r>
              <a:rPr lang="en-US" dirty="0"/>
              <a:t>© 2020 by Search Institute. All rights reserved. </a:t>
            </a:r>
          </a:p>
        </p:txBody>
      </p:sp>
      <p:sp>
        <p:nvSpPr>
          <p:cNvPr id="6" name="Slide Number Placeholder 5">
            <a:extLst>
              <a:ext uri="{FF2B5EF4-FFF2-40B4-BE49-F238E27FC236}">
                <a16:creationId xmlns:a16="http://schemas.microsoft.com/office/drawing/2014/main" id="{1739C623-5CE3-46FD-AB48-F7707CEC2093}"/>
              </a:ext>
            </a:extLst>
          </p:cNvPr>
          <p:cNvSpPr>
            <a:spLocks noGrp="1"/>
          </p:cNvSpPr>
          <p:nvPr>
            <p:ph type="sldNum" sz="quarter" idx="12"/>
          </p:nvPr>
        </p:nvSpPr>
        <p:spPr>
          <a:xfrm>
            <a:off x="9291084" y="6310309"/>
            <a:ext cx="2743200" cy="365125"/>
          </a:xfrm>
          <a:prstGeom prst="rect">
            <a:avLst/>
          </a:prstGeom>
        </p:spPr>
        <p:txBody>
          <a:bodyPr/>
          <a:lstStyle/>
          <a:p>
            <a:fld id="{818FEBC7-5F35-4292-B6F2-37E73DA31B33}" type="slidenum">
              <a:rPr lang="en-US" smtClean="0"/>
              <a:t>‹#›</a:t>
            </a:fld>
            <a:endParaRPr lang="en-US" dirty="0"/>
          </a:p>
        </p:txBody>
      </p:sp>
    </p:spTree>
    <p:extLst>
      <p:ext uri="{BB962C8B-B14F-4D97-AF65-F5344CB8AC3E}">
        <p14:creationId xmlns:p14="http://schemas.microsoft.com/office/powerpoint/2010/main" val="40613775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9BC0D9-3D54-4D6B-A9D6-F72558769C32}"/>
              </a:ext>
            </a:extLst>
          </p:cNvPr>
          <p:cNvSpPr>
            <a:spLocks noGrp="1"/>
          </p:cNvSpPr>
          <p:nvPr>
            <p:ph idx="1"/>
          </p:nvPr>
        </p:nvSpPr>
        <p:spPr/>
        <p:txBody>
          <a:bodyPr/>
          <a:lstStyle>
            <a:lvl1pPr marL="571500" indent="-342900" algn="l">
              <a:buClr>
                <a:schemeClr val="tx1">
                  <a:lumMod val="65000"/>
                  <a:lumOff val="35000"/>
                </a:schemeClr>
              </a:buClr>
              <a:buSzPct val="100000"/>
              <a:buFont typeface="Wingdings" panose="05000000000000000000" pitchFamily="2" charset="2"/>
              <a:buChar char="§"/>
              <a:defRPr sz="3600">
                <a:solidFill>
                  <a:schemeClr val="tx1">
                    <a:lumMod val="65000"/>
                    <a:lumOff val="35000"/>
                  </a:schemeClr>
                </a:solidFill>
                <a:latin typeface="+mn-lt"/>
              </a:defRPr>
            </a:lvl1pPr>
            <a:lvl2pPr marL="1143000" indent="-457200" algn="l">
              <a:buClr>
                <a:schemeClr val="tx1">
                  <a:lumMod val="65000"/>
                  <a:lumOff val="35000"/>
                </a:schemeClr>
              </a:buClr>
              <a:buSzPct val="100000"/>
              <a:buFont typeface="Wingdings" panose="05000000000000000000" pitchFamily="2" charset="2"/>
              <a:buChar char="§"/>
              <a:defRPr sz="2800">
                <a:solidFill>
                  <a:schemeClr val="tx1">
                    <a:lumMod val="65000"/>
                    <a:lumOff val="35000"/>
                  </a:schemeClr>
                </a:solidFill>
                <a:latin typeface="+mn-lt"/>
              </a:defRPr>
            </a:lvl2pPr>
            <a:lvl3pPr marL="1600200" indent="-457200" algn="l">
              <a:buClr>
                <a:schemeClr val="tx1">
                  <a:lumMod val="65000"/>
                  <a:lumOff val="35000"/>
                </a:schemeClr>
              </a:buClr>
              <a:buSzPct val="100000"/>
              <a:buFont typeface="Wingdings" panose="05000000000000000000" pitchFamily="2" charset="2"/>
              <a:buChar char="§"/>
              <a:defRPr sz="2000">
                <a:solidFill>
                  <a:schemeClr val="tx1">
                    <a:lumMod val="65000"/>
                    <a:lumOff val="35000"/>
                  </a:schemeClr>
                </a:solidFill>
                <a:latin typeface="+mn-lt"/>
              </a:defRPr>
            </a:lvl3pPr>
            <a:lvl4pPr marL="1600200" indent="0" algn="l">
              <a:buClr>
                <a:schemeClr val="tx1">
                  <a:lumMod val="65000"/>
                  <a:lumOff val="35000"/>
                </a:schemeClr>
              </a:buClr>
              <a:buSzPct val="100000"/>
              <a:buFont typeface="Wingdings" panose="05000000000000000000" pitchFamily="2" charset="2"/>
              <a:buNone/>
              <a:defRPr sz="3200">
                <a:latin typeface="+mn-lt"/>
              </a:defRPr>
            </a:lvl4pPr>
            <a:lvl5pPr marL="2514600" indent="-457200" algn="l">
              <a:buClr>
                <a:schemeClr val="tx1">
                  <a:lumMod val="65000"/>
                  <a:lumOff val="35000"/>
                </a:schemeClr>
              </a:buClr>
              <a:buSzPct val="100000"/>
              <a:buFont typeface="Wingdings" panose="05000000000000000000" pitchFamily="2" charset="2"/>
              <a:buChar char="§"/>
              <a:defRPr sz="3200">
                <a:latin typeface="+mn-lt"/>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262990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Segmen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1943100"/>
            <a:ext cx="12192000" cy="2603500"/>
          </a:xfrm>
          <a:solidFill>
            <a:srgbClr val="1DCAD3"/>
          </a:solidFill>
        </p:spPr>
        <p:txBody>
          <a:bodyPr anchor="ctr" anchorCtr="0"/>
          <a:lstStyle>
            <a:lvl1pPr marL="0" indent="0" algn="ctr">
              <a:lnSpc>
                <a:spcPct val="100000"/>
              </a:lnSpc>
              <a:spcBef>
                <a:spcPts val="0"/>
              </a:spcBef>
              <a:buNone/>
              <a:defRPr sz="6600" b="1">
                <a:solidFill>
                  <a:schemeClr val="bg1"/>
                </a:solidFill>
                <a:latin typeface="Calibri" panose="020F0502020204030204" pitchFamily="34" charset="0"/>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a:p>
            <a:pPr lvl="0"/>
            <a:endParaRPr lang="en-US" dirty="0"/>
          </a:p>
        </p:txBody>
      </p:sp>
    </p:spTree>
    <p:extLst>
      <p:ext uri="{BB962C8B-B14F-4D97-AF65-F5344CB8AC3E}">
        <p14:creationId xmlns:p14="http://schemas.microsoft.com/office/powerpoint/2010/main" val="29668089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5"/>
        <p:cNvGrpSpPr/>
        <p:nvPr/>
      </p:nvGrpSpPr>
      <p:grpSpPr>
        <a:xfrm>
          <a:off x="0" y="0"/>
          <a:ext cx="0" cy="0"/>
          <a:chOff x="0" y="0"/>
          <a:chExt cx="0" cy="0"/>
        </a:xfrm>
      </p:grpSpPr>
      <p:sp>
        <p:nvSpPr>
          <p:cNvPr id="36" name="Google Shape;36;p36"/>
          <p:cNvSpPr>
            <a:spLocks noGrp="1"/>
          </p:cNvSpPr>
          <p:nvPr>
            <p:ph type="pic" idx="2"/>
          </p:nvPr>
        </p:nvSpPr>
        <p:spPr>
          <a:xfrm>
            <a:off x="0" y="0"/>
            <a:ext cx="7800000" cy="6858000"/>
          </a:xfrm>
          <a:prstGeom prst="rect">
            <a:avLst/>
          </a:prstGeom>
          <a:noFill/>
          <a:ln>
            <a:noFill/>
          </a:ln>
        </p:spPr>
        <p:txBody>
          <a:bodyPr spcFirstLastPara="1" wrap="square" lIns="81550" tIns="40775" rIns="81550" bIns="40775" anchor="t" anchorCtr="0">
            <a:noAutofit/>
          </a:bodyPr>
          <a:lstStyle>
            <a:lvl1pPr marR="0" lvl="0" algn="ctr" rtl="0">
              <a:lnSpc>
                <a:spcPct val="130000"/>
              </a:lnSpc>
              <a:spcBef>
                <a:spcPts val="267"/>
              </a:spcBef>
              <a:spcAft>
                <a:spcPts val="0"/>
              </a:spcAft>
              <a:buClr>
                <a:srgbClr val="000000"/>
              </a:buClr>
              <a:buSzPts val="500"/>
              <a:buFont typeface="Arial"/>
              <a:buNone/>
              <a:defRPr sz="1200" b="0" i="0" u="none" strike="noStrike" cap="none">
                <a:solidFill>
                  <a:schemeClr val="dk2"/>
                </a:solidFill>
                <a:latin typeface="Open Sans Light"/>
                <a:ea typeface="Open Sans Light"/>
                <a:cs typeface="Open Sans Light"/>
                <a:sym typeface="Open Sans Light"/>
              </a:defRPr>
            </a:lvl1pPr>
            <a:lvl2pPr marR="0" lvl="1" algn="ctr" rtl="0">
              <a:lnSpc>
                <a:spcPct val="130000"/>
              </a:lnSpc>
              <a:spcBef>
                <a:spcPts val="267"/>
              </a:spcBef>
              <a:spcAft>
                <a:spcPts val="0"/>
              </a:spcAft>
              <a:buClr>
                <a:srgbClr val="000000"/>
              </a:buClr>
              <a:buSzPts val="500"/>
              <a:buFont typeface="Arial"/>
              <a:buNone/>
              <a:defRPr sz="1600" b="0" i="0" u="none" strike="noStrike" cap="none">
                <a:solidFill>
                  <a:schemeClr val="dk2"/>
                </a:solidFill>
                <a:latin typeface="Open Sans"/>
                <a:ea typeface="Open Sans"/>
                <a:cs typeface="Open Sans"/>
                <a:sym typeface="Open Sans"/>
              </a:defRPr>
            </a:lvl2pPr>
            <a:lvl3pPr marR="0" lvl="2" algn="ctr" rtl="0">
              <a:lnSpc>
                <a:spcPct val="130000"/>
              </a:lnSpc>
              <a:spcBef>
                <a:spcPts val="267"/>
              </a:spcBef>
              <a:spcAft>
                <a:spcPts val="0"/>
              </a:spcAft>
              <a:buClr>
                <a:srgbClr val="000000"/>
              </a:buClr>
              <a:buSzPts val="500"/>
              <a:buFont typeface="Arial"/>
              <a:buNone/>
              <a:defRPr sz="1600" b="0" i="0" u="none" strike="noStrike" cap="none">
                <a:solidFill>
                  <a:schemeClr val="dk2"/>
                </a:solidFill>
                <a:latin typeface="Open Sans"/>
                <a:ea typeface="Open Sans"/>
                <a:cs typeface="Open Sans"/>
                <a:sym typeface="Open Sans"/>
              </a:defRPr>
            </a:lvl3pPr>
            <a:lvl4pPr marR="0" lvl="3" algn="ctr" rtl="0">
              <a:lnSpc>
                <a:spcPct val="130000"/>
              </a:lnSpc>
              <a:spcBef>
                <a:spcPts val="267"/>
              </a:spcBef>
              <a:spcAft>
                <a:spcPts val="0"/>
              </a:spcAft>
              <a:buClr>
                <a:srgbClr val="000000"/>
              </a:buClr>
              <a:buSzPts val="500"/>
              <a:buFont typeface="Arial"/>
              <a:buNone/>
              <a:defRPr sz="1600" b="0" i="0" u="none" strike="noStrike" cap="none">
                <a:solidFill>
                  <a:schemeClr val="dk2"/>
                </a:solidFill>
                <a:latin typeface="Open Sans"/>
                <a:ea typeface="Open Sans"/>
                <a:cs typeface="Open Sans"/>
                <a:sym typeface="Open Sans"/>
              </a:defRPr>
            </a:lvl4pPr>
            <a:lvl5pPr marR="0" lvl="4" algn="ctr" rtl="0">
              <a:lnSpc>
                <a:spcPct val="130000"/>
              </a:lnSpc>
              <a:spcBef>
                <a:spcPts val="267"/>
              </a:spcBef>
              <a:spcAft>
                <a:spcPts val="0"/>
              </a:spcAft>
              <a:buClr>
                <a:srgbClr val="000000"/>
              </a:buClr>
              <a:buSzPts val="500"/>
              <a:buFont typeface="Arial"/>
              <a:buNone/>
              <a:defRPr sz="1600" b="0" i="0" u="none" strike="noStrike" cap="none">
                <a:solidFill>
                  <a:schemeClr val="dk2"/>
                </a:solidFill>
                <a:latin typeface="Open Sans"/>
                <a:ea typeface="Open Sans"/>
                <a:cs typeface="Open Sans"/>
                <a:sym typeface="Open Sans"/>
              </a:defRPr>
            </a:lvl5pPr>
            <a:lvl6pPr marR="0" lvl="5" algn="l" rtl="0">
              <a:lnSpc>
                <a:spcPct val="10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R="0" lvl="6" algn="l" rtl="0">
              <a:lnSpc>
                <a:spcPct val="10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R="0" lvl="7" algn="l" rtl="0">
              <a:lnSpc>
                <a:spcPct val="10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R="0" lvl="8" algn="l" rtl="0">
              <a:lnSpc>
                <a:spcPct val="100000"/>
              </a:lnSpc>
              <a:spcBef>
                <a:spcPts val="533"/>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4024024300"/>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2B64B-5679-4FDA-9D15-3E75B2E290A8}"/>
              </a:ext>
            </a:extLst>
          </p:cNvPr>
          <p:cNvSpPr>
            <a:spLocks noGrp="1"/>
          </p:cNvSpPr>
          <p:nvPr>
            <p:ph type="title"/>
          </p:nvPr>
        </p:nvSpPr>
        <p:spPr>
          <a:xfrm>
            <a:off x="0" y="0"/>
            <a:ext cx="12191999" cy="1417638"/>
          </a:xfrm>
          <a:solidFill>
            <a:srgbClr val="1DCAD3"/>
          </a:solidFill>
        </p:spPr>
        <p:txBody>
          <a:bodyPr/>
          <a:lstStyle>
            <a:lvl1pPr>
              <a:defRPr sz="5400" b="1">
                <a:solidFill>
                  <a:schemeClr val="tx1">
                    <a:lumMod val="65000"/>
                    <a:lumOff val="35000"/>
                  </a:schemeClr>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99BC0D9-3D54-4D6B-A9D6-F72558769C32}"/>
              </a:ext>
            </a:extLst>
          </p:cNvPr>
          <p:cNvSpPr>
            <a:spLocks noGrp="1"/>
          </p:cNvSpPr>
          <p:nvPr>
            <p:ph idx="1"/>
          </p:nvPr>
        </p:nvSpPr>
        <p:spPr/>
        <p:txBody>
          <a:bodyPr/>
          <a:lstStyle>
            <a:lvl1pPr marL="571500" indent="-342900" algn="l">
              <a:buClr>
                <a:schemeClr val="tx1">
                  <a:lumMod val="65000"/>
                  <a:lumOff val="35000"/>
                </a:schemeClr>
              </a:buClr>
              <a:buSzPct val="100000"/>
              <a:buFont typeface="Wingdings" panose="05000000000000000000" pitchFamily="2" charset="2"/>
              <a:buChar char="§"/>
              <a:defRPr sz="3600">
                <a:solidFill>
                  <a:schemeClr val="tx1">
                    <a:lumMod val="65000"/>
                    <a:lumOff val="35000"/>
                  </a:schemeClr>
                </a:solidFill>
                <a:latin typeface="+mn-lt"/>
              </a:defRPr>
            </a:lvl1pPr>
            <a:lvl2pPr marL="1143000" indent="-457200" algn="l">
              <a:buClr>
                <a:schemeClr val="tx1">
                  <a:lumMod val="65000"/>
                  <a:lumOff val="35000"/>
                </a:schemeClr>
              </a:buClr>
              <a:buSzPct val="100000"/>
              <a:buFont typeface="Wingdings" panose="05000000000000000000" pitchFamily="2" charset="2"/>
              <a:buChar char="§"/>
              <a:defRPr sz="2800">
                <a:solidFill>
                  <a:schemeClr val="tx1">
                    <a:lumMod val="65000"/>
                    <a:lumOff val="35000"/>
                  </a:schemeClr>
                </a:solidFill>
                <a:latin typeface="+mn-lt"/>
              </a:defRPr>
            </a:lvl2pPr>
            <a:lvl3pPr marL="1600200" indent="-457200" algn="l">
              <a:buClr>
                <a:schemeClr val="tx1">
                  <a:lumMod val="65000"/>
                  <a:lumOff val="35000"/>
                </a:schemeClr>
              </a:buClr>
              <a:buSzPct val="100000"/>
              <a:buFont typeface="Wingdings" panose="05000000000000000000" pitchFamily="2" charset="2"/>
              <a:buChar char="§"/>
              <a:defRPr sz="2000">
                <a:solidFill>
                  <a:schemeClr val="tx1">
                    <a:lumMod val="65000"/>
                    <a:lumOff val="35000"/>
                  </a:schemeClr>
                </a:solidFill>
                <a:latin typeface="+mn-lt"/>
              </a:defRPr>
            </a:lvl3pPr>
            <a:lvl4pPr marL="1600200" indent="0" algn="l">
              <a:buClr>
                <a:schemeClr val="tx1">
                  <a:lumMod val="65000"/>
                  <a:lumOff val="35000"/>
                </a:schemeClr>
              </a:buClr>
              <a:buSzPct val="100000"/>
              <a:buFont typeface="Wingdings" panose="05000000000000000000" pitchFamily="2" charset="2"/>
              <a:buNone/>
              <a:defRPr sz="3200">
                <a:latin typeface="+mn-lt"/>
              </a:defRPr>
            </a:lvl4pPr>
            <a:lvl5pPr marL="2514600" indent="-457200" algn="l">
              <a:buClr>
                <a:schemeClr val="tx1">
                  <a:lumMod val="65000"/>
                  <a:lumOff val="35000"/>
                </a:schemeClr>
              </a:buClr>
              <a:buSzPct val="100000"/>
              <a:buFont typeface="Wingdings" panose="05000000000000000000" pitchFamily="2" charset="2"/>
              <a:buChar char="§"/>
              <a:defRPr sz="3200">
                <a:latin typeface="+mn-lt"/>
              </a:defRPr>
            </a:lvl5pPr>
          </a:lstStyle>
          <a:p>
            <a:pPr lvl="0"/>
            <a:r>
              <a:rPr lang="en-US" dirty="0"/>
              <a:t>Click to edit Master text styles</a:t>
            </a:r>
          </a:p>
          <a:p>
            <a:pPr lvl="1"/>
            <a:r>
              <a:rPr lang="en-US" dirty="0"/>
              <a:t>Second level</a:t>
            </a:r>
          </a:p>
          <a:p>
            <a:pPr lvl="2"/>
            <a:r>
              <a:rPr lang="en-US" dirty="0"/>
              <a:t>Third level</a:t>
            </a:r>
          </a:p>
        </p:txBody>
      </p:sp>
      <p:sp>
        <p:nvSpPr>
          <p:cNvPr id="4" name="Date Placeholder 3">
            <a:extLst>
              <a:ext uri="{FF2B5EF4-FFF2-40B4-BE49-F238E27FC236}">
                <a16:creationId xmlns:a16="http://schemas.microsoft.com/office/drawing/2014/main" id="{A704D0A3-45C0-4307-9ED5-EBA4C88B39AB}"/>
              </a:ext>
            </a:extLst>
          </p:cNvPr>
          <p:cNvSpPr>
            <a:spLocks noGrp="1"/>
          </p:cNvSpPr>
          <p:nvPr>
            <p:ph type="dt" sz="half" idx="10"/>
          </p:nvPr>
        </p:nvSpPr>
        <p:spPr>
          <a:xfrm>
            <a:off x="851452" y="6310313"/>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BA824D55-D594-46E2-A572-3342BFBEF598}"/>
              </a:ext>
            </a:extLst>
          </p:cNvPr>
          <p:cNvSpPr>
            <a:spLocks noGrp="1"/>
          </p:cNvSpPr>
          <p:nvPr>
            <p:ph type="ftr" sz="quarter" idx="11"/>
          </p:nvPr>
        </p:nvSpPr>
        <p:spPr>
          <a:xfrm>
            <a:off x="4038600" y="6356351"/>
            <a:ext cx="4114800" cy="365125"/>
          </a:xfrm>
          <a:prstGeom prst="rect">
            <a:avLst/>
          </a:prstGeom>
        </p:spPr>
        <p:txBody>
          <a:bodyPr/>
          <a:lstStyle/>
          <a:p>
            <a:r>
              <a:rPr lang="en-US" dirty="0"/>
              <a:t>© 2020 by Search Institute. All rights reserved. </a:t>
            </a:r>
          </a:p>
        </p:txBody>
      </p:sp>
      <p:sp>
        <p:nvSpPr>
          <p:cNvPr id="6" name="Slide Number Placeholder 5">
            <a:extLst>
              <a:ext uri="{FF2B5EF4-FFF2-40B4-BE49-F238E27FC236}">
                <a16:creationId xmlns:a16="http://schemas.microsoft.com/office/drawing/2014/main" id="{CCB5751D-32DC-456A-95EC-8A2EA3FA5C9B}"/>
              </a:ext>
            </a:extLst>
          </p:cNvPr>
          <p:cNvSpPr>
            <a:spLocks noGrp="1"/>
          </p:cNvSpPr>
          <p:nvPr>
            <p:ph type="sldNum" sz="quarter" idx="12"/>
          </p:nvPr>
        </p:nvSpPr>
        <p:spPr>
          <a:xfrm>
            <a:off x="8610600" y="6356351"/>
            <a:ext cx="2743200" cy="365125"/>
          </a:xfrm>
          <a:prstGeom prst="rect">
            <a:avLst/>
          </a:prstGeom>
        </p:spPr>
        <p:txBody>
          <a:bodyPr/>
          <a:lstStyle/>
          <a:p>
            <a:fld id="{AFA05A1D-BD93-4F88-A25E-F711B55EFF57}" type="slidenum">
              <a:rPr lang="en-US" smtClean="0"/>
              <a:t>‹#›</a:t>
            </a:fld>
            <a:endParaRPr lang="en-US" dirty="0"/>
          </a:p>
        </p:txBody>
      </p:sp>
    </p:spTree>
    <p:extLst>
      <p:ext uri="{BB962C8B-B14F-4D97-AF65-F5344CB8AC3E}">
        <p14:creationId xmlns:p14="http://schemas.microsoft.com/office/powerpoint/2010/main" val="23575242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9BC0D9-3D54-4D6B-A9D6-F72558769C32}"/>
              </a:ext>
            </a:extLst>
          </p:cNvPr>
          <p:cNvSpPr>
            <a:spLocks noGrp="1"/>
          </p:cNvSpPr>
          <p:nvPr>
            <p:ph idx="1"/>
          </p:nvPr>
        </p:nvSpPr>
        <p:spPr/>
        <p:txBody>
          <a:bodyPr/>
          <a:lstStyle>
            <a:lvl1pPr marL="571500" indent="-342900" algn="l">
              <a:buClr>
                <a:schemeClr val="tx1">
                  <a:lumMod val="65000"/>
                  <a:lumOff val="35000"/>
                </a:schemeClr>
              </a:buClr>
              <a:buSzPct val="100000"/>
              <a:buFont typeface="Wingdings" panose="05000000000000000000" pitchFamily="2" charset="2"/>
              <a:buChar char="§"/>
              <a:defRPr sz="3600">
                <a:solidFill>
                  <a:schemeClr val="tx1">
                    <a:lumMod val="65000"/>
                    <a:lumOff val="35000"/>
                  </a:schemeClr>
                </a:solidFill>
                <a:latin typeface="+mn-lt"/>
              </a:defRPr>
            </a:lvl1pPr>
            <a:lvl2pPr marL="1143000" indent="-457200" algn="l">
              <a:buClr>
                <a:schemeClr val="tx1">
                  <a:lumMod val="65000"/>
                  <a:lumOff val="35000"/>
                </a:schemeClr>
              </a:buClr>
              <a:buSzPct val="100000"/>
              <a:buFont typeface="Wingdings" panose="05000000000000000000" pitchFamily="2" charset="2"/>
              <a:buChar char="§"/>
              <a:defRPr sz="2800">
                <a:solidFill>
                  <a:schemeClr val="tx1">
                    <a:lumMod val="65000"/>
                    <a:lumOff val="35000"/>
                  </a:schemeClr>
                </a:solidFill>
                <a:latin typeface="+mn-lt"/>
              </a:defRPr>
            </a:lvl2pPr>
            <a:lvl3pPr marL="1600200" indent="-457200" algn="l">
              <a:buClr>
                <a:schemeClr val="tx1">
                  <a:lumMod val="65000"/>
                  <a:lumOff val="35000"/>
                </a:schemeClr>
              </a:buClr>
              <a:buSzPct val="100000"/>
              <a:buFont typeface="Wingdings" panose="05000000000000000000" pitchFamily="2" charset="2"/>
              <a:buChar char="§"/>
              <a:defRPr sz="2000">
                <a:solidFill>
                  <a:schemeClr val="tx1">
                    <a:lumMod val="65000"/>
                    <a:lumOff val="35000"/>
                  </a:schemeClr>
                </a:solidFill>
                <a:latin typeface="+mn-lt"/>
              </a:defRPr>
            </a:lvl3pPr>
            <a:lvl4pPr marL="1600200" indent="0" algn="l">
              <a:buClr>
                <a:schemeClr val="tx1">
                  <a:lumMod val="65000"/>
                  <a:lumOff val="35000"/>
                </a:schemeClr>
              </a:buClr>
              <a:buSzPct val="100000"/>
              <a:buFont typeface="Wingdings" panose="05000000000000000000" pitchFamily="2" charset="2"/>
              <a:buNone/>
              <a:defRPr sz="3200">
                <a:latin typeface="+mn-lt"/>
              </a:defRPr>
            </a:lvl4pPr>
            <a:lvl5pPr marL="2514600" indent="-457200" algn="l">
              <a:buClr>
                <a:schemeClr val="tx1">
                  <a:lumMod val="65000"/>
                  <a:lumOff val="35000"/>
                </a:schemeClr>
              </a:buClr>
              <a:buSzPct val="100000"/>
              <a:buFont typeface="Wingdings" panose="05000000000000000000" pitchFamily="2" charset="2"/>
              <a:buChar char="§"/>
              <a:defRPr sz="3200">
                <a:latin typeface="+mn-lt"/>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865740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9BC0D9-3D54-4D6B-A9D6-F72558769C32}"/>
              </a:ext>
            </a:extLst>
          </p:cNvPr>
          <p:cNvSpPr>
            <a:spLocks noGrp="1"/>
          </p:cNvSpPr>
          <p:nvPr>
            <p:ph idx="1"/>
          </p:nvPr>
        </p:nvSpPr>
        <p:spPr/>
        <p:txBody>
          <a:bodyPr/>
          <a:lstStyle>
            <a:lvl1pPr marL="571500" indent="-342900" algn="l">
              <a:buClr>
                <a:schemeClr val="tx1">
                  <a:lumMod val="65000"/>
                  <a:lumOff val="35000"/>
                </a:schemeClr>
              </a:buClr>
              <a:buSzPct val="100000"/>
              <a:buFont typeface="Wingdings" panose="05000000000000000000" pitchFamily="2" charset="2"/>
              <a:buChar char="§"/>
              <a:defRPr sz="3600">
                <a:solidFill>
                  <a:schemeClr val="tx1">
                    <a:lumMod val="65000"/>
                    <a:lumOff val="35000"/>
                  </a:schemeClr>
                </a:solidFill>
                <a:latin typeface="+mn-lt"/>
              </a:defRPr>
            </a:lvl1pPr>
            <a:lvl2pPr marL="1143000" indent="-457200" algn="l">
              <a:buClr>
                <a:schemeClr val="tx1">
                  <a:lumMod val="65000"/>
                  <a:lumOff val="35000"/>
                </a:schemeClr>
              </a:buClr>
              <a:buSzPct val="100000"/>
              <a:buFont typeface="Wingdings" panose="05000000000000000000" pitchFamily="2" charset="2"/>
              <a:buChar char="§"/>
              <a:defRPr sz="2800">
                <a:solidFill>
                  <a:schemeClr val="tx1">
                    <a:lumMod val="65000"/>
                    <a:lumOff val="35000"/>
                  </a:schemeClr>
                </a:solidFill>
                <a:latin typeface="+mn-lt"/>
              </a:defRPr>
            </a:lvl2pPr>
            <a:lvl3pPr marL="1600200" indent="-457200" algn="l">
              <a:buClr>
                <a:schemeClr val="tx1">
                  <a:lumMod val="65000"/>
                  <a:lumOff val="35000"/>
                </a:schemeClr>
              </a:buClr>
              <a:buSzPct val="100000"/>
              <a:buFont typeface="Wingdings" panose="05000000000000000000" pitchFamily="2" charset="2"/>
              <a:buChar char="§"/>
              <a:defRPr sz="2000">
                <a:solidFill>
                  <a:schemeClr val="tx1">
                    <a:lumMod val="65000"/>
                    <a:lumOff val="35000"/>
                  </a:schemeClr>
                </a:solidFill>
                <a:latin typeface="+mn-lt"/>
              </a:defRPr>
            </a:lvl3pPr>
            <a:lvl4pPr marL="1600200" indent="0" algn="l">
              <a:buClr>
                <a:schemeClr val="tx1">
                  <a:lumMod val="65000"/>
                  <a:lumOff val="35000"/>
                </a:schemeClr>
              </a:buClr>
              <a:buSzPct val="100000"/>
              <a:buFont typeface="Wingdings" panose="05000000000000000000" pitchFamily="2" charset="2"/>
              <a:buNone/>
              <a:defRPr sz="3200">
                <a:latin typeface="+mn-lt"/>
              </a:defRPr>
            </a:lvl4pPr>
            <a:lvl5pPr marL="2514600" indent="-457200" algn="l">
              <a:buClr>
                <a:schemeClr val="tx1">
                  <a:lumMod val="65000"/>
                  <a:lumOff val="35000"/>
                </a:schemeClr>
              </a:buClr>
              <a:buSzPct val="100000"/>
              <a:buFont typeface="Wingdings" panose="05000000000000000000" pitchFamily="2" charset="2"/>
              <a:buChar char="§"/>
              <a:defRPr sz="3200">
                <a:latin typeface="+mn-lt"/>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1368729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9BC0D9-3D54-4D6B-A9D6-F72558769C32}"/>
              </a:ext>
            </a:extLst>
          </p:cNvPr>
          <p:cNvSpPr>
            <a:spLocks noGrp="1"/>
          </p:cNvSpPr>
          <p:nvPr>
            <p:ph idx="1"/>
          </p:nvPr>
        </p:nvSpPr>
        <p:spPr/>
        <p:txBody>
          <a:bodyPr/>
          <a:lstStyle>
            <a:lvl1pPr marL="571500" indent="-342900" algn="l">
              <a:buClr>
                <a:schemeClr val="tx1">
                  <a:lumMod val="65000"/>
                  <a:lumOff val="35000"/>
                </a:schemeClr>
              </a:buClr>
              <a:buSzPct val="100000"/>
              <a:buFont typeface="Wingdings" panose="05000000000000000000" pitchFamily="2" charset="2"/>
              <a:buChar char="§"/>
              <a:defRPr sz="3600">
                <a:solidFill>
                  <a:schemeClr val="tx1">
                    <a:lumMod val="65000"/>
                    <a:lumOff val="35000"/>
                  </a:schemeClr>
                </a:solidFill>
                <a:latin typeface="+mn-lt"/>
              </a:defRPr>
            </a:lvl1pPr>
            <a:lvl2pPr marL="1143000" indent="-457200" algn="l">
              <a:buClr>
                <a:schemeClr val="tx1">
                  <a:lumMod val="65000"/>
                  <a:lumOff val="35000"/>
                </a:schemeClr>
              </a:buClr>
              <a:buSzPct val="100000"/>
              <a:buFont typeface="Wingdings" panose="05000000000000000000" pitchFamily="2" charset="2"/>
              <a:buChar char="§"/>
              <a:defRPr sz="2800">
                <a:solidFill>
                  <a:schemeClr val="tx1">
                    <a:lumMod val="65000"/>
                    <a:lumOff val="35000"/>
                  </a:schemeClr>
                </a:solidFill>
                <a:latin typeface="+mn-lt"/>
              </a:defRPr>
            </a:lvl2pPr>
            <a:lvl3pPr marL="1600200" indent="-457200" algn="l">
              <a:buClr>
                <a:schemeClr val="tx1">
                  <a:lumMod val="65000"/>
                  <a:lumOff val="35000"/>
                </a:schemeClr>
              </a:buClr>
              <a:buSzPct val="100000"/>
              <a:buFont typeface="Wingdings" panose="05000000000000000000" pitchFamily="2" charset="2"/>
              <a:buChar char="§"/>
              <a:defRPr sz="2000">
                <a:solidFill>
                  <a:schemeClr val="tx1">
                    <a:lumMod val="65000"/>
                    <a:lumOff val="35000"/>
                  </a:schemeClr>
                </a:solidFill>
                <a:latin typeface="+mn-lt"/>
              </a:defRPr>
            </a:lvl3pPr>
            <a:lvl4pPr marL="1600200" indent="0" algn="l">
              <a:buClr>
                <a:schemeClr val="tx1">
                  <a:lumMod val="65000"/>
                  <a:lumOff val="35000"/>
                </a:schemeClr>
              </a:buClr>
              <a:buSzPct val="100000"/>
              <a:buFont typeface="Wingdings" panose="05000000000000000000" pitchFamily="2" charset="2"/>
              <a:buNone/>
              <a:defRPr sz="3200">
                <a:latin typeface="+mn-lt"/>
              </a:defRPr>
            </a:lvl4pPr>
            <a:lvl5pPr marL="2514600" indent="-457200" algn="l">
              <a:buClr>
                <a:schemeClr val="tx1">
                  <a:lumMod val="65000"/>
                  <a:lumOff val="35000"/>
                </a:schemeClr>
              </a:buClr>
              <a:buSzPct val="100000"/>
              <a:buFont typeface="Wingdings" panose="05000000000000000000" pitchFamily="2" charset="2"/>
              <a:buChar char="§"/>
              <a:defRPr sz="3200">
                <a:latin typeface="+mn-lt"/>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4143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EX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13FC63-8B3D-44B8-B0C1-7DD329AD56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30232"/>
            <a:ext cx="12192000" cy="736879"/>
          </a:xfrm>
          <a:prstGeom prst="rect">
            <a:avLst/>
          </a:prstGeom>
        </p:spPr>
      </p:pic>
      <p:sp>
        <p:nvSpPr>
          <p:cNvPr id="8" name="Rectangle 7"/>
          <p:cNvSpPr/>
          <p:nvPr/>
        </p:nvSpPr>
        <p:spPr>
          <a:xfrm>
            <a:off x="0" y="0"/>
            <a:ext cx="12192000" cy="954505"/>
          </a:xfrm>
          <a:prstGeom prst="rect">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Date Placeholder 1"/>
          <p:cNvSpPr>
            <a:spLocks noGrp="1"/>
          </p:cNvSpPr>
          <p:nvPr>
            <p:ph type="dt" sz="half" idx="10"/>
          </p:nvPr>
        </p:nvSpPr>
        <p:spPr/>
        <p:txBody>
          <a:bodyPr/>
          <a:lstStyle>
            <a:lvl1pPr>
              <a:defRPr>
                <a:solidFill>
                  <a:srgbClr val="948671"/>
                </a:solidFill>
              </a:defRPr>
            </a:lvl1pPr>
          </a:lstStyle>
          <a:p>
            <a:fld id="{392F22A9-6339-4D50-969F-64EF1309B193}" type="datetimeFigureOut">
              <a:rPr lang="en-US" smtClean="0"/>
              <a:t>9/12/2022</a:t>
            </a:fld>
            <a:endParaRPr lang="en-US"/>
          </a:p>
        </p:txBody>
      </p:sp>
      <p:sp>
        <p:nvSpPr>
          <p:cNvPr id="4" name="Slide Number Placeholder 3"/>
          <p:cNvSpPr>
            <a:spLocks noGrp="1"/>
          </p:cNvSpPr>
          <p:nvPr>
            <p:ph type="sldNum" sz="quarter" idx="12"/>
          </p:nvPr>
        </p:nvSpPr>
        <p:spPr/>
        <p:txBody>
          <a:bodyPr/>
          <a:lstStyle>
            <a:lvl1pPr>
              <a:defRPr>
                <a:solidFill>
                  <a:srgbClr val="948671"/>
                </a:solidFill>
              </a:defRPr>
            </a:lvl1pPr>
          </a:lstStyle>
          <a:p>
            <a:fld id="{F54C49FE-7146-4D30-8012-DDA7DCC287B1}" type="slidenum">
              <a:rPr lang="en-US" smtClean="0"/>
              <a:t>‹#›</a:t>
            </a:fld>
            <a:endParaRPr lang="en-US"/>
          </a:p>
        </p:txBody>
      </p:sp>
      <p:sp>
        <p:nvSpPr>
          <p:cNvPr id="5" name="Title 1"/>
          <p:cNvSpPr>
            <a:spLocks noGrp="1"/>
          </p:cNvSpPr>
          <p:nvPr>
            <p:ph type="title" hasCustomPrompt="1"/>
          </p:nvPr>
        </p:nvSpPr>
        <p:spPr>
          <a:xfrm>
            <a:off x="838200" y="182246"/>
            <a:ext cx="10515600" cy="628788"/>
          </a:xfrm>
          <a:prstGeom prst="rect">
            <a:avLst/>
          </a:prstGeom>
        </p:spPr>
        <p:txBody>
          <a:bodyPr anchor="ctr" anchorCtr="0"/>
          <a:lstStyle>
            <a:lvl1pPr algn="ctr">
              <a:defRPr sz="4800">
                <a:solidFill>
                  <a:srgbClr val="D9D9D6"/>
                </a:solidFill>
                <a:latin typeface="Steelfish Rg" panose="020B0608020202040504" pitchFamily="34" charset="0"/>
              </a:defRPr>
            </a:lvl1pPr>
          </a:lstStyle>
          <a:p>
            <a:r>
              <a:rPr lang="en-US" dirty="0"/>
              <a:t>CLICK TO EDIT MASTER TITLE STYLE</a:t>
            </a:r>
            <a:endParaRPr lang="en-CA" dirty="0"/>
          </a:p>
        </p:txBody>
      </p:sp>
      <p:sp>
        <p:nvSpPr>
          <p:cNvPr id="7" name="Text Placeholder 6"/>
          <p:cNvSpPr>
            <a:spLocks noGrp="1"/>
          </p:cNvSpPr>
          <p:nvPr>
            <p:ph type="body" sz="quarter" idx="13"/>
          </p:nvPr>
        </p:nvSpPr>
        <p:spPr>
          <a:xfrm>
            <a:off x="838200" y="1376363"/>
            <a:ext cx="10515600" cy="4738687"/>
          </a:xfrm>
          <a:prstGeom prst="rect">
            <a:avLst/>
          </a:prstGeom>
        </p:spPr>
        <p:txBody>
          <a:bodyPr>
            <a:normAutofit/>
          </a:bodyPr>
          <a:lstStyle>
            <a:lvl1pPr>
              <a:lnSpc>
                <a:spcPct val="112000"/>
              </a:lnSpc>
              <a:spcBef>
                <a:spcPts val="1200"/>
              </a:spcBef>
              <a:defRPr>
                <a:latin typeface="Zilla Slab" pitchFamily="2" charset="0"/>
                <a:ea typeface="Zilla Slab" pitchFamily="2" charset="0"/>
              </a:defRPr>
            </a:lvl1pPr>
            <a:lvl2pPr>
              <a:lnSpc>
                <a:spcPct val="112000"/>
              </a:lnSpc>
              <a:spcBef>
                <a:spcPts val="1200"/>
              </a:spcBef>
              <a:defRPr>
                <a:latin typeface="Zilla Slab" pitchFamily="2" charset="0"/>
                <a:ea typeface="Zilla Slab" pitchFamily="2" charset="0"/>
              </a:defRPr>
            </a:lvl2pPr>
            <a:lvl3pPr>
              <a:lnSpc>
                <a:spcPct val="112000"/>
              </a:lnSpc>
              <a:spcBef>
                <a:spcPts val="1200"/>
              </a:spcBef>
              <a:defRPr>
                <a:latin typeface="Zilla Slab" pitchFamily="2" charset="0"/>
                <a:ea typeface="Zilla Slab" pitchFamily="2" charset="0"/>
              </a:defRPr>
            </a:lvl3pPr>
            <a:lvl4pPr>
              <a:lnSpc>
                <a:spcPct val="112000"/>
              </a:lnSpc>
              <a:spcBef>
                <a:spcPts val="1200"/>
              </a:spcBef>
              <a:defRPr>
                <a:latin typeface="Zilla Slab" pitchFamily="2" charset="0"/>
                <a:ea typeface="Zilla Slab" pitchFamily="2" charset="0"/>
              </a:defRPr>
            </a:lvl4pPr>
            <a:lvl5pPr>
              <a:lnSpc>
                <a:spcPct val="112000"/>
              </a:lnSpc>
              <a:spcBef>
                <a:spcPts val="1200"/>
              </a:spcBef>
              <a:defRPr>
                <a:latin typeface="Zilla Slab" pitchFamily="2" charset="0"/>
                <a:ea typeface="Zilla Slab"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612053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9BC0D9-3D54-4D6B-A9D6-F72558769C32}"/>
              </a:ext>
            </a:extLst>
          </p:cNvPr>
          <p:cNvSpPr>
            <a:spLocks noGrp="1"/>
          </p:cNvSpPr>
          <p:nvPr>
            <p:ph idx="1"/>
          </p:nvPr>
        </p:nvSpPr>
        <p:spPr/>
        <p:txBody>
          <a:bodyPr/>
          <a:lstStyle>
            <a:lvl1pPr marL="571500" indent="-342900" algn="l">
              <a:buClr>
                <a:schemeClr val="tx1">
                  <a:lumMod val="65000"/>
                  <a:lumOff val="35000"/>
                </a:schemeClr>
              </a:buClr>
              <a:buSzPct val="100000"/>
              <a:buFont typeface="Wingdings" panose="05000000000000000000" pitchFamily="2" charset="2"/>
              <a:buChar char="§"/>
              <a:defRPr sz="3600">
                <a:solidFill>
                  <a:schemeClr val="tx1">
                    <a:lumMod val="65000"/>
                    <a:lumOff val="35000"/>
                  </a:schemeClr>
                </a:solidFill>
                <a:latin typeface="+mn-lt"/>
              </a:defRPr>
            </a:lvl1pPr>
            <a:lvl2pPr marL="1143000" indent="-457200" algn="l">
              <a:buClr>
                <a:schemeClr val="tx1">
                  <a:lumMod val="65000"/>
                  <a:lumOff val="35000"/>
                </a:schemeClr>
              </a:buClr>
              <a:buSzPct val="100000"/>
              <a:buFont typeface="Wingdings" panose="05000000000000000000" pitchFamily="2" charset="2"/>
              <a:buChar char="§"/>
              <a:defRPr sz="2800">
                <a:solidFill>
                  <a:schemeClr val="tx1">
                    <a:lumMod val="65000"/>
                    <a:lumOff val="35000"/>
                  </a:schemeClr>
                </a:solidFill>
                <a:latin typeface="+mn-lt"/>
              </a:defRPr>
            </a:lvl2pPr>
            <a:lvl3pPr marL="1600200" indent="-457200" algn="l">
              <a:buClr>
                <a:schemeClr val="tx1">
                  <a:lumMod val="65000"/>
                  <a:lumOff val="35000"/>
                </a:schemeClr>
              </a:buClr>
              <a:buSzPct val="100000"/>
              <a:buFont typeface="Wingdings" panose="05000000000000000000" pitchFamily="2" charset="2"/>
              <a:buChar char="§"/>
              <a:defRPr sz="2000">
                <a:solidFill>
                  <a:schemeClr val="tx1">
                    <a:lumMod val="65000"/>
                    <a:lumOff val="35000"/>
                  </a:schemeClr>
                </a:solidFill>
                <a:latin typeface="+mn-lt"/>
              </a:defRPr>
            </a:lvl3pPr>
            <a:lvl4pPr marL="1600200" indent="0" algn="l">
              <a:buClr>
                <a:schemeClr val="tx1">
                  <a:lumMod val="65000"/>
                  <a:lumOff val="35000"/>
                </a:schemeClr>
              </a:buClr>
              <a:buSzPct val="100000"/>
              <a:buFont typeface="Wingdings" panose="05000000000000000000" pitchFamily="2" charset="2"/>
              <a:buNone/>
              <a:defRPr sz="3200">
                <a:latin typeface="+mn-lt"/>
              </a:defRPr>
            </a:lvl4pPr>
            <a:lvl5pPr marL="2514600" indent="-457200" algn="l">
              <a:buClr>
                <a:schemeClr val="tx1">
                  <a:lumMod val="65000"/>
                  <a:lumOff val="35000"/>
                </a:schemeClr>
              </a:buClr>
              <a:buSzPct val="100000"/>
              <a:buFont typeface="Wingdings" panose="05000000000000000000" pitchFamily="2" charset="2"/>
              <a:buChar char="§"/>
              <a:defRPr sz="3200">
                <a:latin typeface="+mn-lt"/>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9470679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9BC0D9-3D54-4D6B-A9D6-F72558769C32}"/>
              </a:ext>
            </a:extLst>
          </p:cNvPr>
          <p:cNvSpPr>
            <a:spLocks noGrp="1"/>
          </p:cNvSpPr>
          <p:nvPr>
            <p:ph idx="1"/>
          </p:nvPr>
        </p:nvSpPr>
        <p:spPr/>
        <p:txBody>
          <a:bodyPr/>
          <a:lstStyle>
            <a:lvl1pPr marL="571500" indent="-342900" algn="l">
              <a:buClr>
                <a:schemeClr val="tx1">
                  <a:lumMod val="65000"/>
                  <a:lumOff val="35000"/>
                </a:schemeClr>
              </a:buClr>
              <a:buSzPct val="100000"/>
              <a:buFont typeface="Wingdings" panose="05000000000000000000" pitchFamily="2" charset="2"/>
              <a:buChar char="§"/>
              <a:defRPr sz="3600">
                <a:solidFill>
                  <a:schemeClr val="tx1">
                    <a:lumMod val="65000"/>
                    <a:lumOff val="35000"/>
                  </a:schemeClr>
                </a:solidFill>
                <a:latin typeface="+mn-lt"/>
              </a:defRPr>
            </a:lvl1pPr>
            <a:lvl2pPr marL="1143000" indent="-457200" algn="l">
              <a:buClr>
                <a:schemeClr val="tx1">
                  <a:lumMod val="65000"/>
                  <a:lumOff val="35000"/>
                </a:schemeClr>
              </a:buClr>
              <a:buSzPct val="100000"/>
              <a:buFont typeface="Wingdings" panose="05000000000000000000" pitchFamily="2" charset="2"/>
              <a:buChar char="§"/>
              <a:defRPr sz="2800">
                <a:solidFill>
                  <a:schemeClr val="tx1">
                    <a:lumMod val="65000"/>
                    <a:lumOff val="35000"/>
                  </a:schemeClr>
                </a:solidFill>
                <a:latin typeface="+mn-lt"/>
              </a:defRPr>
            </a:lvl2pPr>
            <a:lvl3pPr marL="1600200" indent="-457200" algn="l">
              <a:buClr>
                <a:schemeClr val="tx1">
                  <a:lumMod val="65000"/>
                  <a:lumOff val="35000"/>
                </a:schemeClr>
              </a:buClr>
              <a:buSzPct val="100000"/>
              <a:buFont typeface="Wingdings" panose="05000000000000000000" pitchFamily="2" charset="2"/>
              <a:buChar char="§"/>
              <a:defRPr sz="2000">
                <a:solidFill>
                  <a:schemeClr val="tx1">
                    <a:lumMod val="65000"/>
                    <a:lumOff val="35000"/>
                  </a:schemeClr>
                </a:solidFill>
                <a:latin typeface="+mn-lt"/>
              </a:defRPr>
            </a:lvl3pPr>
            <a:lvl4pPr marL="1600200" indent="0" algn="l">
              <a:buClr>
                <a:schemeClr val="tx1">
                  <a:lumMod val="65000"/>
                  <a:lumOff val="35000"/>
                </a:schemeClr>
              </a:buClr>
              <a:buSzPct val="100000"/>
              <a:buFont typeface="Wingdings" panose="05000000000000000000" pitchFamily="2" charset="2"/>
              <a:buNone/>
              <a:defRPr sz="3200">
                <a:latin typeface="+mn-lt"/>
              </a:defRPr>
            </a:lvl4pPr>
            <a:lvl5pPr marL="2514600" indent="-457200" algn="l">
              <a:buClr>
                <a:schemeClr val="tx1">
                  <a:lumMod val="65000"/>
                  <a:lumOff val="35000"/>
                </a:schemeClr>
              </a:buClr>
              <a:buSzPct val="100000"/>
              <a:buFont typeface="Wingdings" panose="05000000000000000000" pitchFamily="2" charset="2"/>
              <a:buChar char="§"/>
              <a:defRPr sz="3200">
                <a:latin typeface="+mn-lt"/>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6068306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9BC0D9-3D54-4D6B-A9D6-F72558769C32}"/>
              </a:ext>
            </a:extLst>
          </p:cNvPr>
          <p:cNvSpPr>
            <a:spLocks noGrp="1"/>
          </p:cNvSpPr>
          <p:nvPr>
            <p:ph idx="1"/>
          </p:nvPr>
        </p:nvSpPr>
        <p:spPr/>
        <p:txBody>
          <a:bodyPr/>
          <a:lstStyle>
            <a:lvl1pPr marL="571500" indent="-342900" algn="l">
              <a:buClr>
                <a:schemeClr val="tx1">
                  <a:lumMod val="65000"/>
                  <a:lumOff val="35000"/>
                </a:schemeClr>
              </a:buClr>
              <a:buSzPct val="100000"/>
              <a:buFont typeface="Wingdings" panose="05000000000000000000" pitchFamily="2" charset="2"/>
              <a:buChar char="§"/>
              <a:defRPr sz="3600">
                <a:solidFill>
                  <a:schemeClr val="tx1">
                    <a:lumMod val="65000"/>
                    <a:lumOff val="35000"/>
                  </a:schemeClr>
                </a:solidFill>
                <a:latin typeface="+mn-lt"/>
              </a:defRPr>
            </a:lvl1pPr>
            <a:lvl2pPr marL="1143000" indent="-457200" algn="l">
              <a:buClr>
                <a:schemeClr val="tx1">
                  <a:lumMod val="65000"/>
                  <a:lumOff val="35000"/>
                </a:schemeClr>
              </a:buClr>
              <a:buSzPct val="100000"/>
              <a:buFont typeface="Wingdings" panose="05000000000000000000" pitchFamily="2" charset="2"/>
              <a:buChar char="§"/>
              <a:defRPr sz="2800">
                <a:solidFill>
                  <a:schemeClr val="tx1">
                    <a:lumMod val="65000"/>
                    <a:lumOff val="35000"/>
                  </a:schemeClr>
                </a:solidFill>
                <a:latin typeface="+mn-lt"/>
              </a:defRPr>
            </a:lvl2pPr>
            <a:lvl3pPr marL="1600200" indent="-457200" algn="l">
              <a:buClr>
                <a:schemeClr val="tx1">
                  <a:lumMod val="65000"/>
                  <a:lumOff val="35000"/>
                </a:schemeClr>
              </a:buClr>
              <a:buSzPct val="100000"/>
              <a:buFont typeface="Wingdings" panose="05000000000000000000" pitchFamily="2" charset="2"/>
              <a:buChar char="§"/>
              <a:defRPr sz="2000">
                <a:solidFill>
                  <a:schemeClr val="tx1">
                    <a:lumMod val="65000"/>
                    <a:lumOff val="35000"/>
                  </a:schemeClr>
                </a:solidFill>
                <a:latin typeface="+mn-lt"/>
              </a:defRPr>
            </a:lvl3pPr>
            <a:lvl4pPr marL="1600200" indent="0" algn="l">
              <a:buClr>
                <a:schemeClr val="tx1">
                  <a:lumMod val="65000"/>
                  <a:lumOff val="35000"/>
                </a:schemeClr>
              </a:buClr>
              <a:buSzPct val="100000"/>
              <a:buFont typeface="Wingdings" panose="05000000000000000000" pitchFamily="2" charset="2"/>
              <a:buNone/>
              <a:defRPr sz="3200">
                <a:latin typeface="+mn-lt"/>
              </a:defRPr>
            </a:lvl4pPr>
            <a:lvl5pPr marL="2514600" indent="-457200" algn="l">
              <a:buClr>
                <a:schemeClr val="tx1">
                  <a:lumMod val="65000"/>
                  <a:lumOff val="35000"/>
                </a:schemeClr>
              </a:buClr>
              <a:buSzPct val="100000"/>
              <a:buFont typeface="Wingdings" panose="05000000000000000000" pitchFamily="2" charset="2"/>
              <a:buChar char="§"/>
              <a:defRPr sz="3200">
                <a:latin typeface="+mn-lt"/>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5">
            <a:extLst>
              <a:ext uri="{FF2B5EF4-FFF2-40B4-BE49-F238E27FC236}">
                <a16:creationId xmlns:a16="http://schemas.microsoft.com/office/drawing/2014/main" id="{210BFA8D-9746-4D22-8E9A-D4F3231DA69D}"/>
              </a:ext>
            </a:extLst>
          </p:cNvPr>
          <p:cNvSpPr>
            <a:spLocks noGrp="1"/>
          </p:cNvSpPr>
          <p:nvPr>
            <p:ph type="ftr" sz="quarter" idx="3"/>
          </p:nvPr>
        </p:nvSpPr>
        <p:spPr>
          <a:xfrm>
            <a:off x="4038600" y="6492875"/>
            <a:ext cx="4114800" cy="365125"/>
          </a:xfrm>
          <a:prstGeom prst="rect">
            <a:avLst/>
          </a:prstGeom>
        </p:spPr>
        <p:txBody>
          <a:bodyPr/>
          <a:lstStyle>
            <a:lvl1pPr algn="ctr">
              <a:defRPr sz="1200">
                <a:solidFill>
                  <a:schemeClr val="tx1">
                    <a:lumMod val="65000"/>
                    <a:lumOff val="35000"/>
                  </a:schemeClr>
                </a:solidFill>
              </a:defRPr>
            </a:lvl1pPr>
          </a:lstStyle>
          <a:p>
            <a:r>
              <a:rPr lang="en-US" dirty="0"/>
              <a:t>© 2020 by Search Institute. All rights reserved. </a:t>
            </a:r>
          </a:p>
        </p:txBody>
      </p:sp>
    </p:spTree>
    <p:extLst>
      <p:ext uri="{BB962C8B-B14F-4D97-AF65-F5344CB8AC3E}">
        <p14:creationId xmlns:p14="http://schemas.microsoft.com/office/powerpoint/2010/main" val="23820398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12900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TORY - PHOTO LEFT">
    <p:spTree>
      <p:nvGrpSpPr>
        <p:cNvPr id="1" name=""/>
        <p:cNvGrpSpPr/>
        <p:nvPr/>
      </p:nvGrpSpPr>
      <p:grpSpPr>
        <a:xfrm>
          <a:off x="0" y="0"/>
          <a:ext cx="0" cy="0"/>
          <a:chOff x="0" y="0"/>
          <a:chExt cx="0" cy="0"/>
        </a:xfrm>
      </p:grpSpPr>
      <p:sp>
        <p:nvSpPr>
          <p:cNvPr id="6" name="Picture Placeholder 5"/>
          <p:cNvSpPr>
            <a:spLocks noGrp="1"/>
          </p:cNvSpPr>
          <p:nvPr>
            <p:ph type="pic" sz="quarter" idx="14"/>
          </p:nvPr>
        </p:nvSpPr>
        <p:spPr>
          <a:xfrm>
            <a:off x="0" y="954089"/>
            <a:ext cx="5667375" cy="5903912"/>
          </a:xfrm>
          <a:prstGeom prst="rect">
            <a:avLst/>
          </a:prstGeom>
        </p:spPr>
        <p:txBody>
          <a:bodyPr/>
          <a:lstStyle>
            <a:lvl1pPr>
              <a:defRPr>
                <a:latin typeface="Zilla Slab" pitchFamily="2" charset="0"/>
                <a:ea typeface="Zilla Slab" pitchFamily="2" charset="0"/>
              </a:defRPr>
            </a:lvl1pPr>
          </a:lstStyle>
          <a:p>
            <a:r>
              <a:rPr lang="en-US"/>
              <a:t>Click icon to add picture</a:t>
            </a:r>
            <a:endParaRPr lang="en-CA"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53799" y="6096000"/>
            <a:ext cx="711199" cy="762000"/>
          </a:xfrm>
          <a:prstGeom prst="rect">
            <a:avLst/>
          </a:prstGeom>
          <a:ln>
            <a:noFill/>
          </a:ln>
        </p:spPr>
      </p:pic>
      <p:sp>
        <p:nvSpPr>
          <p:cNvPr id="8" name="Rectangle 7"/>
          <p:cNvSpPr/>
          <p:nvPr/>
        </p:nvSpPr>
        <p:spPr>
          <a:xfrm>
            <a:off x="0" y="0"/>
            <a:ext cx="12192000" cy="954505"/>
          </a:xfrm>
          <a:prstGeom prst="rect">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Date Placeholder 1"/>
          <p:cNvSpPr>
            <a:spLocks noGrp="1"/>
          </p:cNvSpPr>
          <p:nvPr>
            <p:ph type="dt" sz="half" idx="10"/>
          </p:nvPr>
        </p:nvSpPr>
        <p:spPr/>
        <p:txBody>
          <a:bodyPr/>
          <a:lstStyle>
            <a:lvl1pPr>
              <a:defRPr>
                <a:solidFill>
                  <a:srgbClr val="948671"/>
                </a:solidFill>
              </a:defRPr>
            </a:lvl1pPr>
          </a:lstStyle>
          <a:p>
            <a:fld id="{CE2C35A7-FAC2-47F0-8156-06DC5828B16A}" type="datetimeFigureOut">
              <a:rPr lang="en-US" smtClean="0"/>
              <a:t>9/12/2022</a:t>
            </a:fld>
            <a:endParaRPr lang="en-US"/>
          </a:p>
        </p:txBody>
      </p:sp>
      <p:sp>
        <p:nvSpPr>
          <p:cNvPr id="4" name="Slide Number Placeholder 3"/>
          <p:cNvSpPr>
            <a:spLocks noGrp="1"/>
          </p:cNvSpPr>
          <p:nvPr>
            <p:ph type="sldNum" sz="quarter" idx="12"/>
          </p:nvPr>
        </p:nvSpPr>
        <p:spPr/>
        <p:txBody>
          <a:bodyPr/>
          <a:lstStyle>
            <a:lvl1pPr>
              <a:defRPr>
                <a:solidFill>
                  <a:srgbClr val="948671"/>
                </a:solidFill>
              </a:defRPr>
            </a:lvl1pPr>
          </a:lstStyle>
          <a:p>
            <a:fld id="{ED560880-30BD-4846-91C3-9A2477F645C3}" type="slidenum">
              <a:rPr lang="en-US" smtClean="0"/>
              <a:t>‹#›</a:t>
            </a:fld>
            <a:endParaRPr lang="en-US"/>
          </a:p>
        </p:txBody>
      </p:sp>
      <p:sp>
        <p:nvSpPr>
          <p:cNvPr id="5" name="Title 1"/>
          <p:cNvSpPr>
            <a:spLocks noGrp="1"/>
          </p:cNvSpPr>
          <p:nvPr>
            <p:ph type="title" hasCustomPrompt="1"/>
          </p:nvPr>
        </p:nvSpPr>
        <p:spPr>
          <a:xfrm>
            <a:off x="838200" y="182246"/>
            <a:ext cx="10515600" cy="628788"/>
          </a:xfrm>
          <a:prstGeom prst="rect">
            <a:avLst/>
          </a:prstGeom>
        </p:spPr>
        <p:txBody>
          <a:bodyPr anchor="ctr" anchorCtr="0"/>
          <a:lstStyle>
            <a:lvl1pPr algn="ctr">
              <a:defRPr sz="4800">
                <a:solidFill>
                  <a:srgbClr val="D9D9D6"/>
                </a:solidFill>
                <a:latin typeface="Steelfish Rg" panose="020B0608020202040504" pitchFamily="34" charset="0"/>
              </a:defRPr>
            </a:lvl1pPr>
          </a:lstStyle>
          <a:p>
            <a:r>
              <a:rPr lang="en-US" dirty="0"/>
              <a:t>CLICK TO EDIT MASTER TITLE STYLE</a:t>
            </a:r>
            <a:endParaRPr lang="en-CA" dirty="0"/>
          </a:p>
        </p:txBody>
      </p:sp>
      <p:sp>
        <p:nvSpPr>
          <p:cNvPr id="7" name="Text Placeholder 6"/>
          <p:cNvSpPr>
            <a:spLocks noGrp="1"/>
          </p:cNvSpPr>
          <p:nvPr>
            <p:ph type="body" sz="quarter" idx="13"/>
          </p:nvPr>
        </p:nvSpPr>
        <p:spPr>
          <a:xfrm>
            <a:off x="6115050" y="1219201"/>
            <a:ext cx="5238749" cy="4612678"/>
          </a:xfrm>
          <a:prstGeom prst="rect">
            <a:avLst/>
          </a:prstGeom>
        </p:spPr>
        <p:txBody>
          <a:bodyPr anchor="ctr" anchorCtr="0">
            <a:normAutofit/>
          </a:bodyPr>
          <a:lstStyle>
            <a:lvl1pPr marL="0" indent="0">
              <a:lnSpc>
                <a:spcPct val="112000"/>
              </a:lnSpc>
              <a:spcBef>
                <a:spcPts val="1200"/>
              </a:spcBef>
              <a:buFont typeface="Arial" panose="020B0604020202020204" pitchFamily="34" charset="0"/>
              <a:buNone/>
              <a:defRPr>
                <a:latin typeface="Zilla Slab" pitchFamily="2" charset="0"/>
                <a:ea typeface="Zilla Slab" pitchFamily="2" charset="0"/>
              </a:defRPr>
            </a:lvl1pPr>
            <a:lvl2pPr marL="800100" indent="-342900">
              <a:lnSpc>
                <a:spcPct val="112000"/>
              </a:lnSpc>
              <a:spcBef>
                <a:spcPts val="1200"/>
              </a:spcBef>
              <a:buFont typeface="Arial" panose="020B0604020202020204" pitchFamily="34" charset="0"/>
              <a:buChar char="•"/>
              <a:defRPr>
                <a:latin typeface="Zilla Slab" pitchFamily="2" charset="0"/>
                <a:ea typeface="Zilla Slab" pitchFamily="2" charset="0"/>
              </a:defRPr>
            </a:lvl2pPr>
            <a:lvl3pPr marL="1257300" indent="-342900">
              <a:lnSpc>
                <a:spcPct val="112000"/>
              </a:lnSpc>
              <a:spcBef>
                <a:spcPts val="1200"/>
              </a:spcBef>
              <a:buFont typeface="Arial" panose="020B0604020202020204" pitchFamily="34" charset="0"/>
              <a:buChar char="•"/>
              <a:defRPr>
                <a:latin typeface="Zilla Slab" pitchFamily="2" charset="0"/>
                <a:ea typeface="Zilla Slab" pitchFamily="2" charset="0"/>
              </a:defRPr>
            </a:lvl3pPr>
            <a:lvl4pPr marL="1657350" indent="-285750">
              <a:lnSpc>
                <a:spcPct val="112000"/>
              </a:lnSpc>
              <a:spcBef>
                <a:spcPts val="1200"/>
              </a:spcBef>
              <a:buFont typeface="Arial" panose="020B0604020202020204" pitchFamily="34" charset="0"/>
              <a:buChar char="•"/>
              <a:defRPr>
                <a:latin typeface="Zilla Slab" pitchFamily="2" charset="0"/>
                <a:ea typeface="Zilla Slab" pitchFamily="2" charset="0"/>
              </a:defRPr>
            </a:lvl4pPr>
            <a:lvl5pPr marL="2114550" indent="-285750">
              <a:lnSpc>
                <a:spcPct val="112000"/>
              </a:lnSpc>
              <a:spcBef>
                <a:spcPts val="1200"/>
              </a:spcBef>
              <a:buFont typeface="Arial" panose="020B0604020202020204" pitchFamily="34" charset="0"/>
              <a:buChar char="•"/>
              <a:defRPr>
                <a:latin typeface="Zilla Slab" pitchFamily="2" charset="0"/>
                <a:ea typeface="Zilla Slab"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26109740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8" name="Rectangle 7"/>
          <p:cNvSpPr/>
          <p:nvPr/>
        </p:nvSpPr>
        <p:spPr>
          <a:xfrm>
            <a:off x="0" y="0"/>
            <a:ext cx="12192000" cy="954505"/>
          </a:xfrm>
          <a:prstGeom prst="rect">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Date Placeholder 1"/>
          <p:cNvSpPr>
            <a:spLocks noGrp="1"/>
          </p:cNvSpPr>
          <p:nvPr>
            <p:ph type="dt" sz="half" idx="10"/>
          </p:nvPr>
        </p:nvSpPr>
        <p:spPr/>
        <p:txBody>
          <a:bodyPr/>
          <a:lstStyle>
            <a:lvl1pPr>
              <a:defRPr>
                <a:solidFill>
                  <a:srgbClr val="948671"/>
                </a:solidFill>
              </a:defRPr>
            </a:lvl1pPr>
          </a:lstStyle>
          <a:p>
            <a:fld id="{CE2C35A7-FAC2-47F0-8156-06DC5828B16A}" type="datetimeFigureOut">
              <a:rPr lang="en-US" smtClean="0"/>
              <a:t>9/12/2022</a:t>
            </a:fld>
            <a:endParaRPr lang="en-US"/>
          </a:p>
        </p:txBody>
      </p:sp>
      <p:sp>
        <p:nvSpPr>
          <p:cNvPr id="4" name="Slide Number Placeholder 3"/>
          <p:cNvSpPr>
            <a:spLocks noGrp="1"/>
          </p:cNvSpPr>
          <p:nvPr>
            <p:ph type="sldNum" sz="quarter" idx="12"/>
          </p:nvPr>
        </p:nvSpPr>
        <p:spPr/>
        <p:txBody>
          <a:bodyPr/>
          <a:lstStyle>
            <a:lvl1pPr>
              <a:defRPr>
                <a:solidFill>
                  <a:srgbClr val="948671"/>
                </a:solidFill>
              </a:defRPr>
            </a:lvl1pPr>
          </a:lstStyle>
          <a:p>
            <a:fld id="{ED560880-30BD-4846-91C3-9A2477F645C3}" type="slidenum">
              <a:rPr lang="en-US" smtClean="0"/>
              <a:t>‹#›</a:t>
            </a:fld>
            <a:endParaRPr lang="en-US"/>
          </a:p>
        </p:txBody>
      </p:sp>
      <p:sp>
        <p:nvSpPr>
          <p:cNvPr id="5" name="Title 1"/>
          <p:cNvSpPr>
            <a:spLocks noGrp="1"/>
          </p:cNvSpPr>
          <p:nvPr>
            <p:ph type="title" hasCustomPrompt="1"/>
          </p:nvPr>
        </p:nvSpPr>
        <p:spPr>
          <a:xfrm>
            <a:off x="838200" y="182246"/>
            <a:ext cx="10515600" cy="628788"/>
          </a:xfrm>
          <a:prstGeom prst="rect">
            <a:avLst/>
          </a:prstGeom>
        </p:spPr>
        <p:txBody>
          <a:bodyPr anchor="ctr" anchorCtr="0"/>
          <a:lstStyle>
            <a:lvl1pPr algn="ctr">
              <a:defRPr sz="4800">
                <a:solidFill>
                  <a:srgbClr val="D9D9D6"/>
                </a:solidFill>
                <a:latin typeface="Steelfish Rg" panose="020B0608020202040504" pitchFamily="34" charset="0"/>
              </a:defRPr>
            </a:lvl1pPr>
          </a:lstStyle>
          <a:p>
            <a:r>
              <a:rPr lang="en-US" dirty="0"/>
              <a:t>CLICK TO EDIT MASTER TITLE STYLE</a:t>
            </a:r>
            <a:endParaRPr lang="en-CA" dirty="0"/>
          </a:p>
        </p:txBody>
      </p:sp>
      <p:sp>
        <p:nvSpPr>
          <p:cNvPr id="7" name="Text Placeholder 6"/>
          <p:cNvSpPr>
            <a:spLocks noGrp="1"/>
          </p:cNvSpPr>
          <p:nvPr>
            <p:ph type="body" sz="quarter" idx="13"/>
          </p:nvPr>
        </p:nvSpPr>
        <p:spPr>
          <a:xfrm>
            <a:off x="838200" y="1376363"/>
            <a:ext cx="10515600" cy="4738687"/>
          </a:xfrm>
          <a:prstGeom prst="rect">
            <a:avLst/>
          </a:prstGeom>
        </p:spPr>
        <p:txBody>
          <a:bodyPr>
            <a:normAutofit/>
          </a:bodyPr>
          <a:lstStyle>
            <a:lvl1pPr>
              <a:lnSpc>
                <a:spcPct val="112000"/>
              </a:lnSpc>
              <a:spcBef>
                <a:spcPts val="1200"/>
              </a:spcBef>
              <a:defRPr>
                <a:latin typeface="Zilla Slab" pitchFamily="2" charset="0"/>
                <a:ea typeface="Zilla Slab" pitchFamily="2" charset="0"/>
              </a:defRPr>
            </a:lvl1pPr>
            <a:lvl2pPr>
              <a:lnSpc>
                <a:spcPct val="112000"/>
              </a:lnSpc>
              <a:spcBef>
                <a:spcPts val="1200"/>
              </a:spcBef>
              <a:defRPr>
                <a:latin typeface="Zilla Slab" pitchFamily="2" charset="0"/>
                <a:ea typeface="Zilla Slab" pitchFamily="2" charset="0"/>
              </a:defRPr>
            </a:lvl2pPr>
            <a:lvl3pPr>
              <a:lnSpc>
                <a:spcPct val="112000"/>
              </a:lnSpc>
              <a:spcBef>
                <a:spcPts val="1200"/>
              </a:spcBef>
              <a:defRPr>
                <a:latin typeface="Zilla Slab" pitchFamily="2" charset="0"/>
                <a:ea typeface="Zilla Slab" pitchFamily="2" charset="0"/>
              </a:defRPr>
            </a:lvl3pPr>
            <a:lvl4pPr>
              <a:lnSpc>
                <a:spcPct val="112000"/>
              </a:lnSpc>
              <a:spcBef>
                <a:spcPts val="1200"/>
              </a:spcBef>
              <a:defRPr>
                <a:latin typeface="Zilla Slab" pitchFamily="2" charset="0"/>
                <a:ea typeface="Zilla Slab" pitchFamily="2" charset="0"/>
              </a:defRPr>
            </a:lvl4pPr>
            <a:lvl5pPr>
              <a:lnSpc>
                <a:spcPct val="112000"/>
              </a:lnSpc>
              <a:spcBef>
                <a:spcPts val="1200"/>
              </a:spcBef>
              <a:defRPr>
                <a:latin typeface="Zilla Slab" pitchFamily="2" charset="0"/>
                <a:ea typeface="Zilla Slab"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0400" y="6096000"/>
            <a:ext cx="711199" cy="762000"/>
          </a:xfrm>
          <a:prstGeom prst="rect">
            <a:avLst/>
          </a:prstGeom>
          <a:ln>
            <a:noFill/>
          </a:ln>
        </p:spPr>
      </p:pic>
    </p:spTree>
    <p:extLst>
      <p:ext uri="{BB962C8B-B14F-4D97-AF65-F5344CB8AC3E}">
        <p14:creationId xmlns:p14="http://schemas.microsoft.com/office/powerpoint/2010/main" val="35259899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TEX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A13FC63-8B3D-44B8-B0C1-7DD329AD56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30232"/>
            <a:ext cx="12192000" cy="736879"/>
          </a:xfrm>
          <a:prstGeom prst="rect">
            <a:avLst/>
          </a:prstGeom>
        </p:spPr>
      </p:pic>
      <p:sp>
        <p:nvSpPr>
          <p:cNvPr id="8" name="Rectangle 7"/>
          <p:cNvSpPr/>
          <p:nvPr/>
        </p:nvSpPr>
        <p:spPr>
          <a:xfrm>
            <a:off x="0" y="0"/>
            <a:ext cx="12192000" cy="954505"/>
          </a:xfrm>
          <a:prstGeom prst="rect">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Date Placeholder 1"/>
          <p:cNvSpPr>
            <a:spLocks noGrp="1"/>
          </p:cNvSpPr>
          <p:nvPr>
            <p:ph type="dt" sz="half" idx="10"/>
          </p:nvPr>
        </p:nvSpPr>
        <p:spPr/>
        <p:txBody>
          <a:bodyPr/>
          <a:lstStyle>
            <a:lvl1pPr>
              <a:defRPr>
                <a:solidFill>
                  <a:srgbClr val="948671"/>
                </a:solidFill>
              </a:defRPr>
            </a:lvl1pPr>
          </a:lstStyle>
          <a:p>
            <a:fld id="{CE2C35A7-FAC2-47F0-8156-06DC5828B16A}" type="datetimeFigureOut">
              <a:rPr lang="en-US" smtClean="0"/>
              <a:t>9/12/2022</a:t>
            </a:fld>
            <a:endParaRPr lang="en-US"/>
          </a:p>
        </p:txBody>
      </p:sp>
      <p:sp>
        <p:nvSpPr>
          <p:cNvPr id="4" name="Slide Number Placeholder 3"/>
          <p:cNvSpPr>
            <a:spLocks noGrp="1"/>
          </p:cNvSpPr>
          <p:nvPr>
            <p:ph type="sldNum" sz="quarter" idx="12"/>
          </p:nvPr>
        </p:nvSpPr>
        <p:spPr/>
        <p:txBody>
          <a:bodyPr/>
          <a:lstStyle>
            <a:lvl1pPr>
              <a:defRPr>
                <a:solidFill>
                  <a:srgbClr val="948671"/>
                </a:solidFill>
              </a:defRPr>
            </a:lvl1pPr>
          </a:lstStyle>
          <a:p>
            <a:fld id="{ED560880-30BD-4846-91C3-9A2477F645C3}" type="slidenum">
              <a:rPr lang="en-US" smtClean="0"/>
              <a:t>‹#›</a:t>
            </a:fld>
            <a:endParaRPr lang="en-US"/>
          </a:p>
        </p:txBody>
      </p:sp>
      <p:sp>
        <p:nvSpPr>
          <p:cNvPr id="5" name="Title 1"/>
          <p:cNvSpPr>
            <a:spLocks noGrp="1"/>
          </p:cNvSpPr>
          <p:nvPr>
            <p:ph type="title" hasCustomPrompt="1"/>
          </p:nvPr>
        </p:nvSpPr>
        <p:spPr>
          <a:xfrm>
            <a:off x="838200" y="182246"/>
            <a:ext cx="10515600" cy="628788"/>
          </a:xfrm>
          <a:prstGeom prst="rect">
            <a:avLst/>
          </a:prstGeom>
        </p:spPr>
        <p:txBody>
          <a:bodyPr anchor="ctr" anchorCtr="0"/>
          <a:lstStyle>
            <a:lvl1pPr algn="ctr">
              <a:defRPr sz="4800">
                <a:solidFill>
                  <a:srgbClr val="D9D9D6"/>
                </a:solidFill>
                <a:latin typeface="Steelfish Rg" panose="020B0608020202040504" pitchFamily="34" charset="0"/>
              </a:defRPr>
            </a:lvl1pPr>
          </a:lstStyle>
          <a:p>
            <a:r>
              <a:rPr lang="en-US" dirty="0"/>
              <a:t>CLICK TO EDIT MASTER TITLE STYLE</a:t>
            </a:r>
            <a:endParaRPr lang="en-CA" dirty="0"/>
          </a:p>
        </p:txBody>
      </p:sp>
      <p:sp>
        <p:nvSpPr>
          <p:cNvPr id="7" name="Text Placeholder 6"/>
          <p:cNvSpPr>
            <a:spLocks noGrp="1"/>
          </p:cNvSpPr>
          <p:nvPr>
            <p:ph type="body" sz="quarter" idx="13"/>
          </p:nvPr>
        </p:nvSpPr>
        <p:spPr>
          <a:xfrm>
            <a:off x="838200" y="1376363"/>
            <a:ext cx="10515600" cy="4738687"/>
          </a:xfrm>
          <a:prstGeom prst="rect">
            <a:avLst/>
          </a:prstGeom>
        </p:spPr>
        <p:txBody>
          <a:bodyPr>
            <a:normAutofit/>
          </a:bodyPr>
          <a:lstStyle>
            <a:lvl1pPr>
              <a:lnSpc>
                <a:spcPct val="112000"/>
              </a:lnSpc>
              <a:spcBef>
                <a:spcPts val="1200"/>
              </a:spcBef>
              <a:defRPr>
                <a:latin typeface="Zilla Slab" pitchFamily="2" charset="0"/>
                <a:ea typeface="Zilla Slab" pitchFamily="2" charset="0"/>
              </a:defRPr>
            </a:lvl1pPr>
            <a:lvl2pPr>
              <a:lnSpc>
                <a:spcPct val="112000"/>
              </a:lnSpc>
              <a:spcBef>
                <a:spcPts val="1200"/>
              </a:spcBef>
              <a:defRPr>
                <a:latin typeface="Zilla Slab" pitchFamily="2" charset="0"/>
                <a:ea typeface="Zilla Slab" pitchFamily="2" charset="0"/>
              </a:defRPr>
            </a:lvl2pPr>
            <a:lvl3pPr>
              <a:lnSpc>
                <a:spcPct val="112000"/>
              </a:lnSpc>
              <a:spcBef>
                <a:spcPts val="1200"/>
              </a:spcBef>
              <a:defRPr>
                <a:latin typeface="Zilla Slab" pitchFamily="2" charset="0"/>
                <a:ea typeface="Zilla Slab" pitchFamily="2" charset="0"/>
              </a:defRPr>
            </a:lvl3pPr>
            <a:lvl4pPr>
              <a:lnSpc>
                <a:spcPct val="112000"/>
              </a:lnSpc>
              <a:spcBef>
                <a:spcPts val="1200"/>
              </a:spcBef>
              <a:defRPr>
                <a:latin typeface="Zilla Slab" pitchFamily="2" charset="0"/>
                <a:ea typeface="Zilla Slab" pitchFamily="2" charset="0"/>
              </a:defRPr>
            </a:lvl4pPr>
            <a:lvl5pPr>
              <a:lnSpc>
                <a:spcPct val="112000"/>
              </a:lnSpc>
              <a:spcBef>
                <a:spcPts val="1200"/>
              </a:spcBef>
              <a:defRPr>
                <a:latin typeface="Zilla Slab" pitchFamily="2" charset="0"/>
                <a:ea typeface="Zilla Slab"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39602684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EXT AND CHARTS">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838200" y="1288111"/>
            <a:ext cx="10515600" cy="3784821"/>
          </a:xfrm>
          <a:prstGeom prst="rect">
            <a:avLst/>
          </a:prstGeom>
        </p:spPr>
        <p:txBody>
          <a:bodyPr>
            <a:normAutofit/>
          </a:bodyPr>
          <a:lstStyle>
            <a:lvl1pPr>
              <a:lnSpc>
                <a:spcPct val="112000"/>
              </a:lnSpc>
              <a:spcBef>
                <a:spcPts val="1200"/>
              </a:spcBef>
              <a:defRPr>
                <a:latin typeface="Zilla Slab" pitchFamily="2" charset="0"/>
                <a:ea typeface="Zilla Slab" pitchFamily="2" charset="0"/>
              </a:defRPr>
            </a:lvl1pPr>
            <a:lvl2pPr>
              <a:lnSpc>
                <a:spcPct val="112000"/>
              </a:lnSpc>
              <a:spcBef>
                <a:spcPts val="1200"/>
              </a:spcBef>
              <a:defRPr>
                <a:latin typeface="Zilla Slab" pitchFamily="2" charset="0"/>
                <a:ea typeface="Zilla Slab" pitchFamily="2" charset="0"/>
              </a:defRPr>
            </a:lvl2pPr>
            <a:lvl3pPr>
              <a:lnSpc>
                <a:spcPct val="112000"/>
              </a:lnSpc>
              <a:spcBef>
                <a:spcPts val="1200"/>
              </a:spcBef>
              <a:defRPr>
                <a:latin typeface="Zilla Slab" pitchFamily="2" charset="0"/>
                <a:ea typeface="Zilla Slab" pitchFamily="2" charset="0"/>
              </a:defRPr>
            </a:lvl3pPr>
            <a:lvl4pPr>
              <a:lnSpc>
                <a:spcPct val="112000"/>
              </a:lnSpc>
              <a:spcBef>
                <a:spcPts val="1200"/>
              </a:spcBef>
              <a:defRPr>
                <a:latin typeface="Zilla Slab" pitchFamily="2" charset="0"/>
                <a:ea typeface="Zilla Slab" pitchFamily="2" charset="0"/>
              </a:defRPr>
            </a:lvl4pPr>
            <a:lvl5pPr>
              <a:lnSpc>
                <a:spcPct val="112000"/>
              </a:lnSpc>
              <a:spcBef>
                <a:spcPts val="1200"/>
              </a:spcBef>
              <a:defRPr>
                <a:latin typeface="Zilla Slab" pitchFamily="2" charset="0"/>
                <a:ea typeface="Zilla Slab"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Date Placeholder 3"/>
          <p:cNvSpPr>
            <a:spLocks noGrp="1"/>
          </p:cNvSpPr>
          <p:nvPr>
            <p:ph type="dt" sz="half" idx="14"/>
          </p:nvPr>
        </p:nvSpPr>
        <p:spPr/>
        <p:txBody>
          <a:bodyPr/>
          <a:lstStyle/>
          <a:p>
            <a:fld id="{CE2C35A7-FAC2-47F0-8156-06DC5828B16A}" type="datetimeFigureOut">
              <a:rPr lang="en-US" smtClean="0"/>
              <a:t>9/12/2022</a:t>
            </a:fld>
            <a:endParaRPr lang="en-US"/>
          </a:p>
        </p:txBody>
      </p:sp>
      <p:sp>
        <p:nvSpPr>
          <p:cNvPr id="6" name="Footer Placeholder 5"/>
          <p:cNvSpPr>
            <a:spLocks noGrp="1"/>
          </p:cNvSpPr>
          <p:nvPr>
            <p:ph type="ftr" sz="quarter" idx="15"/>
          </p:nvPr>
        </p:nvSpPr>
        <p:spPr/>
        <p:txBody>
          <a:bodyPr/>
          <a:lstStyle/>
          <a:p>
            <a:endParaRPr lang="en-US"/>
          </a:p>
        </p:txBody>
      </p:sp>
      <p:sp>
        <p:nvSpPr>
          <p:cNvPr id="7" name="Slide Number Placeholder 6"/>
          <p:cNvSpPr>
            <a:spLocks noGrp="1"/>
          </p:cNvSpPr>
          <p:nvPr>
            <p:ph type="sldNum" sz="quarter" idx="16"/>
          </p:nvPr>
        </p:nvSpPr>
        <p:spPr/>
        <p:txBody>
          <a:bodyPr/>
          <a:lstStyle/>
          <a:p>
            <a:fld id="{ED560880-30BD-4846-91C3-9A2477F645C3}" type="slidenum">
              <a:rPr lang="en-US" smtClean="0"/>
              <a:t>‹#›</a:t>
            </a:fld>
            <a:endParaRPr lang="en-US"/>
          </a:p>
        </p:txBody>
      </p:sp>
      <p:sp>
        <p:nvSpPr>
          <p:cNvPr id="12" name="Rectangle 11"/>
          <p:cNvSpPr/>
          <p:nvPr/>
        </p:nvSpPr>
        <p:spPr>
          <a:xfrm>
            <a:off x="0" y="0"/>
            <a:ext cx="12192000" cy="954505"/>
          </a:xfrm>
          <a:prstGeom prst="rect">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itle 1"/>
          <p:cNvSpPr>
            <a:spLocks noGrp="1"/>
          </p:cNvSpPr>
          <p:nvPr>
            <p:ph type="title" hasCustomPrompt="1"/>
          </p:nvPr>
        </p:nvSpPr>
        <p:spPr>
          <a:xfrm>
            <a:off x="838200" y="182246"/>
            <a:ext cx="10515600" cy="628788"/>
          </a:xfrm>
          <a:prstGeom prst="rect">
            <a:avLst/>
          </a:prstGeom>
        </p:spPr>
        <p:txBody>
          <a:bodyPr anchor="ctr" anchorCtr="0"/>
          <a:lstStyle>
            <a:lvl1pPr algn="ctr">
              <a:defRPr sz="4800">
                <a:solidFill>
                  <a:srgbClr val="D9D9D6"/>
                </a:solidFill>
                <a:latin typeface="Steelfish Rg" panose="020B0608020202040504" pitchFamily="34" charset="0"/>
              </a:defRPr>
            </a:lvl1pPr>
          </a:lstStyle>
          <a:p>
            <a:r>
              <a:rPr lang="en-US" dirty="0"/>
              <a:t>CLICK TO EDIT MASTER TITLE STYLE</a:t>
            </a:r>
            <a:endParaRPr lang="en-CA" dirty="0"/>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0400" y="6096000"/>
            <a:ext cx="711199" cy="762000"/>
          </a:xfrm>
          <a:prstGeom prst="rect">
            <a:avLst/>
          </a:prstGeom>
          <a:ln>
            <a:noFill/>
          </a:ln>
        </p:spPr>
      </p:pic>
    </p:spTree>
    <p:extLst>
      <p:ext uri="{BB962C8B-B14F-4D97-AF65-F5344CB8AC3E}">
        <p14:creationId xmlns:p14="http://schemas.microsoft.com/office/powerpoint/2010/main" val="21358638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LARGE CHART">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1195442"/>
            <a:ext cx="9144000" cy="442527"/>
          </a:xfrm>
          <a:prstGeom prst="rect">
            <a:avLst/>
          </a:prstGeom>
        </p:spPr>
        <p:txBody>
          <a:bodyPr/>
          <a:lstStyle>
            <a:lvl1pPr marL="0" indent="0" algn="ctr">
              <a:buNone/>
              <a:defRPr sz="3200" cap="all" baseline="0">
                <a:latin typeface="Steelfish Rg" panose="020B06080202020405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948671"/>
                </a:solidFill>
              </a:defRPr>
            </a:lvl1pPr>
          </a:lstStyle>
          <a:p>
            <a:fld id="{CE2C35A7-FAC2-47F0-8156-06DC5828B16A}" type="datetimeFigureOut">
              <a:rPr lang="en-US" smtClean="0"/>
              <a:t>9/12/2022</a:t>
            </a:fld>
            <a:endParaRPr lang="en-US"/>
          </a:p>
        </p:txBody>
      </p:sp>
      <p:sp>
        <p:nvSpPr>
          <p:cNvPr id="6" name="Slide Number Placeholder 5"/>
          <p:cNvSpPr>
            <a:spLocks noGrp="1"/>
          </p:cNvSpPr>
          <p:nvPr>
            <p:ph type="sldNum" sz="quarter" idx="12"/>
          </p:nvPr>
        </p:nvSpPr>
        <p:spPr/>
        <p:txBody>
          <a:bodyPr/>
          <a:lstStyle>
            <a:lvl1pPr>
              <a:defRPr>
                <a:solidFill>
                  <a:srgbClr val="948671"/>
                </a:solidFill>
              </a:defRPr>
            </a:lvl1pPr>
          </a:lstStyle>
          <a:p>
            <a:fld id="{ED560880-30BD-4846-91C3-9A2477F645C3}" type="slidenum">
              <a:rPr lang="en-US" smtClean="0"/>
              <a:t>‹#›</a:t>
            </a:fld>
            <a:endParaRPr lang="en-US"/>
          </a:p>
        </p:txBody>
      </p:sp>
      <p:sp>
        <p:nvSpPr>
          <p:cNvPr id="14" name="Chart Placeholder 13"/>
          <p:cNvSpPr>
            <a:spLocks noGrp="1"/>
          </p:cNvSpPr>
          <p:nvPr>
            <p:ph type="chart" sz="quarter" idx="13"/>
          </p:nvPr>
        </p:nvSpPr>
        <p:spPr>
          <a:xfrm>
            <a:off x="1524000" y="1765299"/>
            <a:ext cx="9144000" cy="2822575"/>
          </a:xfrm>
          <a:prstGeom prst="rect">
            <a:avLst/>
          </a:prstGeom>
        </p:spPr>
        <p:txBody>
          <a:bodyPr/>
          <a:lstStyle>
            <a:lvl1pPr>
              <a:defRPr>
                <a:latin typeface="Zilla Slab" pitchFamily="2" charset="0"/>
                <a:ea typeface="Zilla Slab" pitchFamily="2" charset="0"/>
              </a:defRPr>
            </a:lvl1pPr>
          </a:lstStyle>
          <a:p>
            <a:r>
              <a:rPr lang="en-US"/>
              <a:t>Click icon to add chart</a:t>
            </a:r>
            <a:endParaRPr lang="en-CA" dirty="0"/>
          </a:p>
        </p:txBody>
      </p:sp>
      <p:sp>
        <p:nvSpPr>
          <p:cNvPr id="16" name="Text Placeholder 15"/>
          <p:cNvSpPr>
            <a:spLocks noGrp="1"/>
          </p:cNvSpPr>
          <p:nvPr>
            <p:ph type="body" sz="quarter" idx="14"/>
          </p:nvPr>
        </p:nvSpPr>
        <p:spPr>
          <a:xfrm>
            <a:off x="838200" y="4953000"/>
            <a:ext cx="10515599" cy="925286"/>
          </a:xfrm>
          <a:prstGeom prst="rect">
            <a:avLst/>
          </a:prstGeom>
        </p:spPr>
        <p:txBody>
          <a:bodyPr/>
          <a:lstStyle>
            <a:lvl1pPr marL="0" indent="0">
              <a:buNone/>
              <a:defRPr sz="1400">
                <a:solidFill>
                  <a:srgbClr val="D9CFC0"/>
                </a:solidFill>
                <a:latin typeface="Frutiger LT Std 55 Roman" panose="020B0602020204020204" pitchFamily="34" charset="0"/>
              </a:defRPr>
            </a:lvl1pPr>
            <a:lvl2pPr marL="457200" indent="0">
              <a:buNone/>
              <a:defRPr sz="1400">
                <a:solidFill>
                  <a:srgbClr val="D9CFC0"/>
                </a:solidFill>
                <a:latin typeface="Frutiger LT Std 55 Roman" panose="020B0602020204020204" pitchFamily="34" charset="0"/>
              </a:defRPr>
            </a:lvl2pPr>
            <a:lvl3pPr marL="914400" indent="0">
              <a:buNone/>
              <a:defRPr sz="1400">
                <a:solidFill>
                  <a:srgbClr val="D9CFC0"/>
                </a:solidFill>
                <a:latin typeface="Frutiger LT Std 55 Roman" panose="020B0602020204020204" pitchFamily="34" charset="0"/>
              </a:defRPr>
            </a:lvl3pPr>
            <a:lvl4pPr marL="1371600" indent="0">
              <a:buNone/>
              <a:defRPr sz="1400">
                <a:solidFill>
                  <a:srgbClr val="D9CFC0"/>
                </a:solidFill>
                <a:latin typeface="Frutiger LT Std 55 Roman" panose="020B0602020204020204" pitchFamily="34" charset="0"/>
              </a:defRPr>
            </a:lvl4pPr>
            <a:lvl5pPr marL="1828800" indent="0">
              <a:buNone/>
              <a:defRPr sz="1400">
                <a:solidFill>
                  <a:srgbClr val="D9CFC0"/>
                </a:solidFill>
                <a:latin typeface="Frutiger LT Std 55 Roman" panose="020B0602020204020204" pitchFamily="34" charset="0"/>
              </a:defRPr>
            </a:lvl5pPr>
          </a:lstStyle>
          <a:p>
            <a:pPr lvl="0"/>
            <a:r>
              <a:rPr lang="en-US"/>
              <a:t>Edit Master text styles</a:t>
            </a:r>
          </a:p>
        </p:txBody>
      </p:sp>
      <p:sp>
        <p:nvSpPr>
          <p:cNvPr id="13" name="Rectangle 12"/>
          <p:cNvSpPr/>
          <p:nvPr/>
        </p:nvSpPr>
        <p:spPr>
          <a:xfrm>
            <a:off x="0" y="0"/>
            <a:ext cx="12192000" cy="954505"/>
          </a:xfrm>
          <a:prstGeom prst="rect">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itle 1"/>
          <p:cNvSpPr>
            <a:spLocks noGrp="1"/>
          </p:cNvSpPr>
          <p:nvPr>
            <p:ph type="title" hasCustomPrompt="1"/>
          </p:nvPr>
        </p:nvSpPr>
        <p:spPr>
          <a:xfrm>
            <a:off x="838200" y="182246"/>
            <a:ext cx="10515600" cy="628788"/>
          </a:xfrm>
          <a:prstGeom prst="rect">
            <a:avLst/>
          </a:prstGeom>
        </p:spPr>
        <p:txBody>
          <a:bodyPr anchor="ctr" anchorCtr="0"/>
          <a:lstStyle>
            <a:lvl1pPr algn="ctr">
              <a:defRPr sz="4800">
                <a:solidFill>
                  <a:srgbClr val="D9D9D6"/>
                </a:solidFill>
                <a:latin typeface="Steelfish Rg" panose="020B0608020202040504" pitchFamily="34" charset="0"/>
              </a:defRPr>
            </a:lvl1pPr>
          </a:lstStyle>
          <a:p>
            <a:r>
              <a:rPr lang="en-US" dirty="0"/>
              <a:t>CLICK TO EDIT MASTER TITLE STYLE</a:t>
            </a:r>
            <a:endParaRPr lang="en-CA" dirty="0"/>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0400" y="6096000"/>
            <a:ext cx="711199" cy="762000"/>
          </a:xfrm>
          <a:prstGeom prst="rect">
            <a:avLst/>
          </a:prstGeom>
          <a:ln>
            <a:noFill/>
          </a:ln>
        </p:spPr>
      </p:pic>
    </p:spTree>
    <p:extLst>
      <p:ext uri="{BB962C8B-B14F-4D97-AF65-F5344CB8AC3E}">
        <p14:creationId xmlns:p14="http://schemas.microsoft.com/office/powerpoint/2010/main" val="31046881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ROI">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141"/>
          <a:stretch/>
        </p:blipFill>
        <p:spPr>
          <a:xfrm>
            <a:off x="8510280" y="1088571"/>
            <a:ext cx="3681720" cy="4637316"/>
          </a:xfrm>
          <a:prstGeom prst="rect">
            <a:avLst/>
          </a:prstGeom>
        </p:spPr>
      </p:pic>
      <p:sp>
        <p:nvSpPr>
          <p:cNvPr id="6" name="Rectangle 5"/>
          <p:cNvSpPr/>
          <p:nvPr/>
        </p:nvSpPr>
        <p:spPr>
          <a:xfrm>
            <a:off x="-58189" y="4929447"/>
            <a:ext cx="12250189" cy="1388226"/>
          </a:xfrm>
          <a:prstGeom prst="rect">
            <a:avLst/>
          </a:prstGeom>
          <a:solidFill>
            <a:srgbClr val="D9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p:cNvSpPr txBox="1"/>
          <p:nvPr/>
        </p:nvSpPr>
        <p:spPr>
          <a:xfrm>
            <a:off x="0" y="457851"/>
            <a:ext cx="12192000" cy="1264287"/>
          </a:xfrm>
          <a:prstGeom prst="rect">
            <a:avLst/>
          </a:prstGeom>
          <a:solidFill>
            <a:srgbClr val="54585A"/>
          </a:solidFill>
          <a:ln>
            <a:noFill/>
          </a:ln>
        </p:spPr>
        <p:txBody>
          <a:bodyPr wrap="square" lIns="1080000" rtlCol="0" anchor="ctr" anchorCtr="0">
            <a:noAutofit/>
          </a:bodyPr>
          <a:lstStyle/>
          <a:p>
            <a:pPr algn="ctr"/>
            <a:r>
              <a:rPr lang="en-CA" sz="6000" dirty="0">
                <a:solidFill>
                  <a:srgbClr val="D9D9D6"/>
                </a:solidFill>
                <a:latin typeface="Steelfish Rg" panose="020B0608020202040504" pitchFamily="34" charset="0"/>
              </a:rPr>
              <a:t>MENTORED YOUTH </a:t>
            </a:r>
            <a:r>
              <a:rPr lang="en-CA" sz="6000" b="1" dirty="0">
                <a:solidFill>
                  <a:srgbClr val="D9D9D6"/>
                </a:solidFill>
                <a:latin typeface="Steelfish Rg" panose="020B0608020202040504" pitchFamily="34" charset="0"/>
              </a:rPr>
              <a:t>ACHIEVE MORE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104" y="624114"/>
            <a:ext cx="860214" cy="921658"/>
          </a:xfrm>
          <a:prstGeom prst="rect">
            <a:avLst/>
          </a:prstGeom>
        </p:spPr>
      </p:pic>
      <p:sp>
        <p:nvSpPr>
          <p:cNvPr id="7" name="Text Placeholder 6"/>
          <p:cNvSpPr>
            <a:spLocks noGrp="1"/>
          </p:cNvSpPr>
          <p:nvPr>
            <p:ph type="body" sz="quarter" idx="10"/>
          </p:nvPr>
        </p:nvSpPr>
        <p:spPr>
          <a:xfrm>
            <a:off x="1828800" y="1970088"/>
            <a:ext cx="6672263" cy="2689225"/>
          </a:xfrm>
          <a:prstGeom prst="rect">
            <a:avLst/>
          </a:prstGeom>
        </p:spPr>
        <p:txBody>
          <a:bodyPr anchor="ctr" anchorCtr="0">
            <a:normAutofit/>
          </a:bodyPr>
          <a:lstStyle>
            <a:lvl1pPr>
              <a:lnSpc>
                <a:spcPct val="112000"/>
              </a:lnSpc>
              <a:spcBef>
                <a:spcPts val="1200"/>
              </a:spcBef>
              <a:defRPr>
                <a:latin typeface="Zilla Slab" pitchFamily="2" charset="0"/>
                <a:ea typeface="Zilla Slab" pitchFamily="2" charset="0"/>
              </a:defRPr>
            </a:lvl1pPr>
            <a:lvl2pPr>
              <a:lnSpc>
                <a:spcPct val="112000"/>
              </a:lnSpc>
              <a:spcBef>
                <a:spcPts val="1200"/>
              </a:spcBef>
              <a:defRPr>
                <a:latin typeface="Zilla Slab" pitchFamily="2" charset="0"/>
                <a:ea typeface="Zilla Slab" pitchFamily="2" charset="0"/>
              </a:defRPr>
            </a:lvl2pPr>
            <a:lvl3pPr>
              <a:lnSpc>
                <a:spcPct val="112000"/>
              </a:lnSpc>
              <a:spcBef>
                <a:spcPts val="1200"/>
              </a:spcBef>
              <a:defRPr>
                <a:latin typeface="Zilla Slab" pitchFamily="2" charset="0"/>
                <a:ea typeface="Zilla Slab" pitchFamily="2" charset="0"/>
              </a:defRPr>
            </a:lvl3pPr>
            <a:lvl4pPr>
              <a:lnSpc>
                <a:spcPct val="112000"/>
              </a:lnSpc>
              <a:spcBef>
                <a:spcPts val="1200"/>
              </a:spcBef>
              <a:defRPr>
                <a:latin typeface="Zilla Slab" pitchFamily="2" charset="0"/>
                <a:ea typeface="Zilla Slab" pitchFamily="2" charset="0"/>
              </a:defRPr>
            </a:lvl4pPr>
            <a:lvl5pPr>
              <a:lnSpc>
                <a:spcPct val="112000"/>
              </a:lnSpc>
              <a:spcBef>
                <a:spcPts val="1200"/>
              </a:spcBef>
              <a:defRPr>
                <a:latin typeface="Zilla Slab" pitchFamily="2" charset="0"/>
                <a:ea typeface="Zilla Slab"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8" name="TextBox 7"/>
          <p:cNvSpPr txBox="1"/>
          <p:nvPr/>
        </p:nvSpPr>
        <p:spPr>
          <a:xfrm>
            <a:off x="498762" y="5170513"/>
            <a:ext cx="3582786" cy="830997"/>
          </a:xfrm>
          <a:prstGeom prst="rect">
            <a:avLst/>
          </a:prstGeom>
          <a:noFill/>
        </p:spPr>
        <p:txBody>
          <a:bodyPr wrap="square" rtlCol="0">
            <a:spAutoFit/>
          </a:bodyPr>
          <a:lstStyle/>
          <a:p>
            <a:r>
              <a:rPr lang="en-US" sz="2400" dirty="0">
                <a:solidFill>
                  <a:srgbClr val="54585A"/>
                </a:solidFill>
                <a:latin typeface="Zilla Slab" pitchFamily="2" charset="0"/>
                <a:ea typeface="Zilla Slab" pitchFamily="2" charset="0"/>
              </a:rPr>
              <a:t>Every dollar invested into </a:t>
            </a:r>
            <a:br>
              <a:rPr lang="en-US" sz="2400" dirty="0">
                <a:solidFill>
                  <a:srgbClr val="54585A"/>
                </a:solidFill>
                <a:latin typeface="Zilla Slab" pitchFamily="2" charset="0"/>
                <a:ea typeface="Zilla Slab" pitchFamily="2" charset="0"/>
              </a:rPr>
            </a:br>
            <a:r>
              <a:rPr lang="en-US" sz="2400" dirty="0">
                <a:solidFill>
                  <a:srgbClr val="54585A"/>
                </a:solidFill>
                <a:latin typeface="Zilla Slab" pitchFamily="2" charset="0"/>
                <a:ea typeface="Zilla Slab" pitchFamily="2" charset="0"/>
              </a:rPr>
              <a:t>BBBS programs…</a:t>
            </a:r>
            <a:endParaRPr lang="en-CA" sz="2400" dirty="0">
              <a:solidFill>
                <a:srgbClr val="54585A"/>
              </a:solidFill>
              <a:latin typeface="Zilla Slab" pitchFamily="2" charset="0"/>
              <a:ea typeface="Zilla Slab" pitchFamily="2" charset="0"/>
            </a:endParaRPr>
          </a:p>
        </p:txBody>
      </p:sp>
      <p:sp>
        <p:nvSpPr>
          <p:cNvPr id="10" name="TextBox 9"/>
          <p:cNvSpPr txBox="1"/>
          <p:nvPr/>
        </p:nvSpPr>
        <p:spPr>
          <a:xfrm>
            <a:off x="8559747" y="5190783"/>
            <a:ext cx="3582786" cy="830997"/>
          </a:xfrm>
          <a:prstGeom prst="rect">
            <a:avLst/>
          </a:prstGeom>
          <a:noFill/>
        </p:spPr>
        <p:txBody>
          <a:bodyPr wrap="square" rtlCol="0">
            <a:spAutoFit/>
          </a:bodyPr>
          <a:lstStyle/>
          <a:p>
            <a:r>
              <a:rPr lang="en-US" sz="2400" dirty="0">
                <a:solidFill>
                  <a:srgbClr val="54585A"/>
                </a:solidFill>
                <a:latin typeface="Zilla Slab" pitchFamily="2" charset="0"/>
                <a:ea typeface="Zilla Slab" pitchFamily="2" charset="0"/>
              </a:rPr>
              <a:t>…returns $18 - $23 </a:t>
            </a:r>
            <a:br>
              <a:rPr lang="en-US" sz="2400" dirty="0">
                <a:solidFill>
                  <a:srgbClr val="54585A"/>
                </a:solidFill>
                <a:latin typeface="Zilla Slab" pitchFamily="2" charset="0"/>
                <a:ea typeface="Zilla Slab" pitchFamily="2" charset="0"/>
              </a:rPr>
            </a:br>
            <a:r>
              <a:rPr lang="en-US" sz="2400" dirty="0">
                <a:solidFill>
                  <a:srgbClr val="54585A"/>
                </a:solidFill>
                <a:latin typeface="Zilla Slab" pitchFamily="2" charset="0"/>
                <a:ea typeface="Zilla Slab" pitchFamily="2" charset="0"/>
              </a:rPr>
              <a:t>to society.</a:t>
            </a:r>
            <a:endParaRPr lang="en-CA" sz="2400" dirty="0">
              <a:solidFill>
                <a:srgbClr val="54585A"/>
              </a:solidFill>
              <a:latin typeface="Zilla Slab" pitchFamily="2" charset="0"/>
              <a:ea typeface="Zilla Slab" pitchFamily="2" charset="0"/>
            </a:endParaRPr>
          </a:p>
        </p:txBody>
      </p:sp>
      <p:sp>
        <p:nvSpPr>
          <p:cNvPr id="11" name="TextBox 10"/>
          <p:cNvSpPr txBox="1"/>
          <p:nvPr/>
        </p:nvSpPr>
        <p:spPr>
          <a:xfrm>
            <a:off x="4139737" y="4855019"/>
            <a:ext cx="4023359" cy="1569660"/>
          </a:xfrm>
          <a:prstGeom prst="rect">
            <a:avLst/>
          </a:prstGeom>
          <a:noFill/>
        </p:spPr>
        <p:txBody>
          <a:bodyPr wrap="square" rtlCol="0">
            <a:spAutoFit/>
          </a:bodyPr>
          <a:lstStyle/>
          <a:p>
            <a:pPr algn="ctr"/>
            <a:r>
              <a:rPr lang="en-US" sz="8000" b="1" spc="300" baseline="30000" dirty="0">
                <a:solidFill>
                  <a:srgbClr val="2DCCD3"/>
                </a:solidFill>
                <a:latin typeface="Steelfish Rg" panose="020B0608020202040504" pitchFamily="34" charset="0"/>
                <a:ea typeface="Zilla Slab" pitchFamily="2" charset="0"/>
              </a:rPr>
              <a:t>$</a:t>
            </a:r>
            <a:r>
              <a:rPr lang="en-US" sz="8000" b="1" spc="300" baseline="0" dirty="0">
                <a:solidFill>
                  <a:srgbClr val="2DCCD3"/>
                </a:solidFill>
                <a:latin typeface="Steelfish Rg" panose="020B0608020202040504" pitchFamily="34" charset="0"/>
                <a:ea typeface="Zilla Slab" pitchFamily="2" charset="0"/>
              </a:rPr>
              <a:t>1 </a:t>
            </a:r>
            <a:r>
              <a:rPr lang="en-CA" sz="9600" b="1" kern="1200" dirty="0">
                <a:solidFill>
                  <a:srgbClr val="2DCCD3"/>
                </a:solidFill>
                <a:latin typeface="Wingdings" panose="05000000000000000000" pitchFamily="2" charset="2"/>
                <a:ea typeface="+mn-ea"/>
                <a:cs typeface="+mn-cs"/>
              </a:rPr>
              <a:t>ð</a:t>
            </a:r>
            <a:r>
              <a:rPr lang="en-US" sz="8000" b="1" spc="300" baseline="0" dirty="0">
                <a:solidFill>
                  <a:srgbClr val="2DCCD3"/>
                </a:solidFill>
                <a:latin typeface="Steelfish Rg" panose="020B0608020202040504" pitchFamily="34" charset="0"/>
                <a:ea typeface="Zilla Slab" pitchFamily="2" charset="0"/>
              </a:rPr>
              <a:t> </a:t>
            </a:r>
            <a:r>
              <a:rPr lang="en-US" sz="8000" b="1" spc="300" baseline="30000" dirty="0">
                <a:solidFill>
                  <a:srgbClr val="2DCCD3"/>
                </a:solidFill>
                <a:effectLst/>
                <a:latin typeface="Steelfish Rg" panose="020B0608020202040504" pitchFamily="34" charset="0"/>
                <a:ea typeface="Zilla Slab" pitchFamily="2" charset="0"/>
              </a:rPr>
              <a:t>$</a:t>
            </a:r>
            <a:r>
              <a:rPr lang="en-US" sz="8000" b="1" spc="300" baseline="0" dirty="0">
                <a:solidFill>
                  <a:srgbClr val="2DCCD3"/>
                </a:solidFill>
                <a:latin typeface="Steelfish Rg" panose="020B0608020202040504" pitchFamily="34" charset="0"/>
                <a:ea typeface="Zilla Slab" pitchFamily="2" charset="0"/>
              </a:rPr>
              <a:t>23</a:t>
            </a:r>
            <a:endParaRPr lang="en-CA" sz="8000" b="1" spc="300" baseline="0" dirty="0">
              <a:solidFill>
                <a:srgbClr val="2DCCD3"/>
              </a:solidFill>
              <a:latin typeface="Steelfish Rg" panose="020B0608020202040504" pitchFamily="34" charset="0"/>
              <a:ea typeface="Zilla Slab" pitchFamily="2" charset="0"/>
            </a:endParaRPr>
          </a:p>
        </p:txBody>
      </p:sp>
    </p:spTree>
    <p:extLst>
      <p:ext uri="{BB962C8B-B14F-4D97-AF65-F5344CB8AC3E}">
        <p14:creationId xmlns:p14="http://schemas.microsoft.com/office/powerpoint/2010/main" val="3571369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AND CHARTS">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838200" y="1288111"/>
            <a:ext cx="10515600" cy="3784821"/>
          </a:xfrm>
          <a:prstGeom prst="rect">
            <a:avLst/>
          </a:prstGeom>
        </p:spPr>
        <p:txBody>
          <a:bodyPr>
            <a:normAutofit/>
          </a:bodyPr>
          <a:lstStyle>
            <a:lvl1pPr>
              <a:lnSpc>
                <a:spcPct val="112000"/>
              </a:lnSpc>
              <a:spcBef>
                <a:spcPts val="1200"/>
              </a:spcBef>
              <a:defRPr>
                <a:latin typeface="Zilla Slab" pitchFamily="2" charset="0"/>
                <a:ea typeface="Zilla Slab" pitchFamily="2" charset="0"/>
              </a:defRPr>
            </a:lvl1pPr>
            <a:lvl2pPr>
              <a:lnSpc>
                <a:spcPct val="112000"/>
              </a:lnSpc>
              <a:spcBef>
                <a:spcPts val="1200"/>
              </a:spcBef>
              <a:defRPr>
                <a:latin typeface="Zilla Slab" pitchFamily="2" charset="0"/>
                <a:ea typeface="Zilla Slab" pitchFamily="2" charset="0"/>
              </a:defRPr>
            </a:lvl2pPr>
            <a:lvl3pPr>
              <a:lnSpc>
                <a:spcPct val="112000"/>
              </a:lnSpc>
              <a:spcBef>
                <a:spcPts val="1200"/>
              </a:spcBef>
              <a:defRPr>
                <a:latin typeface="Zilla Slab" pitchFamily="2" charset="0"/>
                <a:ea typeface="Zilla Slab" pitchFamily="2" charset="0"/>
              </a:defRPr>
            </a:lvl3pPr>
            <a:lvl4pPr>
              <a:lnSpc>
                <a:spcPct val="112000"/>
              </a:lnSpc>
              <a:spcBef>
                <a:spcPts val="1200"/>
              </a:spcBef>
              <a:defRPr>
                <a:latin typeface="Zilla Slab" pitchFamily="2" charset="0"/>
                <a:ea typeface="Zilla Slab" pitchFamily="2" charset="0"/>
              </a:defRPr>
            </a:lvl4pPr>
            <a:lvl5pPr>
              <a:lnSpc>
                <a:spcPct val="112000"/>
              </a:lnSpc>
              <a:spcBef>
                <a:spcPts val="1200"/>
              </a:spcBef>
              <a:defRPr>
                <a:latin typeface="Zilla Slab" pitchFamily="2" charset="0"/>
                <a:ea typeface="Zilla Slab"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Date Placeholder 3"/>
          <p:cNvSpPr>
            <a:spLocks noGrp="1"/>
          </p:cNvSpPr>
          <p:nvPr>
            <p:ph type="dt" sz="half" idx="14"/>
          </p:nvPr>
        </p:nvSpPr>
        <p:spPr/>
        <p:txBody>
          <a:bodyPr/>
          <a:lstStyle/>
          <a:p>
            <a:fld id="{392F22A9-6339-4D50-969F-64EF1309B193}" type="datetimeFigureOut">
              <a:rPr lang="en-US" smtClean="0"/>
              <a:t>9/12/2022</a:t>
            </a:fld>
            <a:endParaRPr lang="en-US"/>
          </a:p>
        </p:txBody>
      </p:sp>
      <p:sp>
        <p:nvSpPr>
          <p:cNvPr id="6" name="Footer Placeholder 5"/>
          <p:cNvSpPr>
            <a:spLocks noGrp="1"/>
          </p:cNvSpPr>
          <p:nvPr>
            <p:ph type="ftr" sz="quarter" idx="15"/>
          </p:nvPr>
        </p:nvSpPr>
        <p:spPr/>
        <p:txBody>
          <a:bodyPr/>
          <a:lstStyle/>
          <a:p>
            <a:endParaRPr lang="en-US"/>
          </a:p>
        </p:txBody>
      </p:sp>
      <p:sp>
        <p:nvSpPr>
          <p:cNvPr id="7" name="Slide Number Placeholder 6"/>
          <p:cNvSpPr>
            <a:spLocks noGrp="1"/>
          </p:cNvSpPr>
          <p:nvPr>
            <p:ph type="sldNum" sz="quarter" idx="16"/>
          </p:nvPr>
        </p:nvSpPr>
        <p:spPr/>
        <p:txBody>
          <a:bodyPr/>
          <a:lstStyle/>
          <a:p>
            <a:fld id="{F54C49FE-7146-4D30-8012-DDA7DCC287B1}" type="slidenum">
              <a:rPr lang="en-US" smtClean="0"/>
              <a:t>‹#›</a:t>
            </a:fld>
            <a:endParaRPr lang="en-US"/>
          </a:p>
        </p:txBody>
      </p:sp>
      <p:sp>
        <p:nvSpPr>
          <p:cNvPr id="12" name="Rectangle 11"/>
          <p:cNvSpPr/>
          <p:nvPr/>
        </p:nvSpPr>
        <p:spPr>
          <a:xfrm>
            <a:off x="0" y="0"/>
            <a:ext cx="12192000" cy="954505"/>
          </a:xfrm>
          <a:prstGeom prst="rect">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itle 1"/>
          <p:cNvSpPr>
            <a:spLocks noGrp="1"/>
          </p:cNvSpPr>
          <p:nvPr>
            <p:ph type="title" hasCustomPrompt="1"/>
          </p:nvPr>
        </p:nvSpPr>
        <p:spPr>
          <a:xfrm>
            <a:off x="838200" y="182246"/>
            <a:ext cx="10515600" cy="628788"/>
          </a:xfrm>
          <a:prstGeom prst="rect">
            <a:avLst/>
          </a:prstGeom>
        </p:spPr>
        <p:txBody>
          <a:bodyPr anchor="ctr" anchorCtr="0"/>
          <a:lstStyle>
            <a:lvl1pPr algn="ctr">
              <a:defRPr sz="4800">
                <a:solidFill>
                  <a:srgbClr val="D9D9D6"/>
                </a:solidFill>
                <a:latin typeface="Steelfish Rg" panose="020B0608020202040504" pitchFamily="34" charset="0"/>
              </a:defRPr>
            </a:lvl1pPr>
          </a:lstStyle>
          <a:p>
            <a:r>
              <a:rPr lang="en-US" dirty="0"/>
              <a:t>CLICK TO EDIT MASTER TITLE STYLE</a:t>
            </a:r>
            <a:endParaRPr lang="en-CA" dirty="0"/>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0400" y="6096000"/>
            <a:ext cx="711199" cy="762000"/>
          </a:xfrm>
          <a:prstGeom prst="rect">
            <a:avLst/>
          </a:prstGeom>
          <a:ln>
            <a:noFill/>
          </a:ln>
        </p:spPr>
      </p:pic>
    </p:spTree>
    <p:extLst>
      <p:ext uri="{BB962C8B-B14F-4D97-AF65-F5344CB8AC3E}">
        <p14:creationId xmlns:p14="http://schemas.microsoft.com/office/powerpoint/2010/main" val="6556321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inside content">
    <p:spTree>
      <p:nvGrpSpPr>
        <p:cNvPr id="1" name=""/>
        <p:cNvGrpSpPr/>
        <p:nvPr/>
      </p:nvGrpSpPr>
      <p:grpSpPr>
        <a:xfrm>
          <a:off x="0" y="0"/>
          <a:ext cx="0" cy="0"/>
          <a:chOff x="0" y="0"/>
          <a:chExt cx="0" cy="0"/>
        </a:xfrm>
      </p:grpSpPr>
      <p:sp>
        <p:nvSpPr>
          <p:cNvPr id="9" name="Rectangle 8"/>
          <p:cNvSpPr/>
          <p:nvPr/>
        </p:nvSpPr>
        <p:spPr>
          <a:xfrm>
            <a:off x="0" y="6096000"/>
            <a:ext cx="12192000" cy="762000"/>
          </a:xfrm>
          <a:prstGeom prst="rect">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Date Placeholder 1"/>
          <p:cNvSpPr>
            <a:spLocks noGrp="1"/>
          </p:cNvSpPr>
          <p:nvPr>
            <p:ph type="dt" sz="half" idx="10"/>
          </p:nvPr>
        </p:nvSpPr>
        <p:spPr/>
        <p:txBody>
          <a:bodyPr/>
          <a:lstStyle/>
          <a:p>
            <a:fld id="{CE2C35A7-FAC2-47F0-8156-06DC5828B16A}" type="datetimeFigureOut">
              <a:rPr lang="en-US" smtClean="0"/>
              <a:t>9/12/2022</a:t>
            </a:fld>
            <a:endParaRPr lang="en-US"/>
          </a:p>
        </p:txBody>
      </p:sp>
      <p:sp>
        <p:nvSpPr>
          <p:cNvPr id="4" name="Slide Number Placeholder 3"/>
          <p:cNvSpPr>
            <a:spLocks noGrp="1"/>
          </p:cNvSpPr>
          <p:nvPr>
            <p:ph type="sldNum" sz="quarter" idx="12"/>
          </p:nvPr>
        </p:nvSpPr>
        <p:spPr/>
        <p:txBody>
          <a:bodyPr/>
          <a:lstStyle/>
          <a:p>
            <a:fld id="{ED560880-30BD-4846-91C3-9A2477F645C3}" type="slidenum">
              <a:rPr lang="en-US" smtClean="0"/>
              <a:t>‹#›</a:t>
            </a:fld>
            <a:endParaRPr lang="en-US"/>
          </a:p>
        </p:txBody>
      </p:sp>
      <p:sp>
        <p:nvSpPr>
          <p:cNvPr id="7" name="Text Placeholder 6"/>
          <p:cNvSpPr>
            <a:spLocks noGrp="1"/>
          </p:cNvSpPr>
          <p:nvPr>
            <p:ph type="body" sz="quarter" idx="13"/>
          </p:nvPr>
        </p:nvSpPr>
        <p:spPr>
          <a:xfrm>
            <a:off x="838200" y="1376363"/>
            <a:ext cx="10515600" cy="4450859"/>
          </a:xfrm>
          <a:prstGeom prst="rect">
            <a:avLst/>
          </a:prstGeom>
        </p:spPr>
        <p:txBody>
          <a:bodyPr>
            <a:normAutofit/>
          </a:bodyPr>
          <a:lstStyle>
            <a:lvl1pPr>
              <a:defRPr>
                <a:latin typeface="Zilla Slab" pitchFamily="2" charset="0"/>
                <a:ea typeface="Zilla Slab" pitchFamily="2" charset="0"/>
              </a:defRPr>
            </a:lvl1pPr>
            <a:lvl2pPr>
              <a:defRPr>
                <a:latin typeface="Zilla Slab" pitchFamily="2" charset="0"/>
                <a:ea typeface="Zilla Slab" pitchFamily="2" charset="0"/>
              </a:defRPr>
            </a:lvl2pPr>
            <a:lvl3pPr>
              <a:defRPr>
                <a:latin typeface="Zilla Slab" pitchFamily="2" charset="0"/>
                <a:ea typeface="Zilla Slab" pitchFamily="2" charset="0"/>
              </a:defRPr>
            </a:lvl3pPr>
            <a:lvl4pPr>
              <a:defRPr>
                <a:latin typeface="Zilla Slab" pitchFamily="2" charset="0"/>
                <a:ea typeface="Zilla Slab" pitchFamily="2" charset="0"/>
              </a:defRPr>
            </a:lvl4pPr>
            <a:lvl5pPr>
              <a:defRPr>
                <a:latin typeface="Zilla Slab" pitchFamily="2" charset="0"/>
                <a:ea typeface="Zilla Slab"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1" name="Rectangle 10"/>
          <p:cNvSpPr/>
          <p:nvPr/>
        </p:nvSpPr>
        <p:spPr>
          <a:xfrm>
            <a:off x="0" y="0"/>
            <a:ext cx="12192000" cy="954505"/>
          </a:xfrm>
          <a:prstGeom prst="rect">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hasCustomPrompt="1"/>
          </p:nvPr>
        </p:nvSpPr>
        <p:spPr>
          <a:xfrm>
            <a:off x="838200" y="182246"/>
            <a:ext cx="10515600" cy="628788"/>
          </a:xfrm>
          <a:prstGeom prst="rect">
            <a:avLst/>
          </a:prstGeom>
        </p:spPr>
        <p:txBody>
          <a:bodyPr anchor="ctr" anchorCtr="0"/>
          <a:lstStyle>
            <a:lvl1pPr algn="ctr">
              <a:defRPr sz="4800">
                <a:solidFill>
                  <a:srgbClr val="D9D9D6"/>
                </a:solidFill>
                <a:latin typeface="Steelfish Rg" panose="020B0608020202040504" pitchFamily="34" charset="0"/>
              </a:defRPr>
            </a:lvl1pPr>
          </a:lstStyle>
          <a:p>
            <a:r>
              <a:rPr lang="en-US" dirty="0"/>
              <a:t>CLICK TO EDIT MASTER TITLE STYLE</a:t>
            </a:r>
            <a:endParaRPr lang="en-CA" dirty="0"/>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0400" y="6096001"/>
            <a:ext cx="711199" cy="761998"/>
          </a:xfrm>
          <a:prstGeom prst="rect">
            <a:avLst/>
          </a:prstGeom>
          <a:ln>
            <a:noFill/>
          </a:ln>
        </p:spPr>
      </p:pic>
    </p:spTree>
    <p:extLst>
      <p:ext uri="{BB962C8B-B14F-4D97-AF65-F5344CB8AC3E}">
        <p14:creationId xmlns:p14="http://schemas.microsoft.com/office/powerpoint/2010/main" val="23418622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Inside bullets">
    <p:spTree>
      <p:nvGrpSpPr>
        <p:cNvPr id="1" name=""/>
        <p:cNvGrpSpPr/>
        <p:nvPr/>
      </p:nvGrpSpPr>
      <p:grpSpPr>
        <a:xfrm>
          <a:off x="0" y="0"/>
          <a:ext cx="0" cy="0"/>
          <a:chOff x="0" y="0"/>
          <a:chExt cx="0" cy="0"/>
        </a:xfrm>
      </p:grpSpPr>
      <p:sp>
        <p:nvSpPr>
          <p:cNvPr id="12" name="Rectangle 11"/>
          <p:cNvSpPr/>
          <p:nvPr/>
        </p:nvSpPr>
        <p:spPr>
          <a:xfrm>
            <a:off x="0" y="6096000"/>
            <a:ext cx="12192000" cy="762000"/>
          </a:xfrm>
          <a:prstGeom prst="rect">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a:off x="0" y="0"/>
            <a:ext cx="12192000" cy="954505"/>
          </a:xfrm>
          <a:prstGeom prst="rect">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itle 1"/>
          <p:cNvSpPr>
            <a:spLocks noGrp="1"/>
          </p:cNvSpPr>
          <p:nvPr>
            <p:ph type="title" hasCustomPrompt="1"/>
          </p:nvPr>
        </p:nvSpPr>
        <p:spPr>
          <a:xfrm>
            <a:off x="838200" y="182246"/>
            <a:ext cx="10515600" cy="628788"/>
          </a:xfrm>
          <a:prstGeom prst="rect">
            <a:avLst/>
          </a:prstGeom>
        </p:spPr>
        <p:txBody>
          <a:bodyPr anchor="ctr" anchorCtr="0"/>
          <a:lstStyle>
            <a:lvl1pPr algn="ctr">
              <a:defRPr sz="4800">
                <a:solidFill>
                  <a:srgbClr val="D9D9D6"/>
                </a:solidFill>
                <a:latin typeface="Steelfish Rg" panose="020B0608020202040504" pitchFamily="34" charset="0"/>
              </a:defRPr>
            </a:lvl1pPr>
          </a:lstStyle>
          <a:p>
            <a:r>
              <a:rPr lang="en-US" dirty="0"/>
              <a:t>CLICK TO EDIT MASTER TITLE STYLE</a:t>
            </a:r>
            <a:endParaRPr lang="en-CA" dirty="0"/>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0400" y="6096001"/>
            <a:ext cx="711199" cy="761998"/>
          </a:xfrm>
          <a:prstGeom prst="rect">
            <a:avLst/>
          </a:prstGeom>
          <a:ln>
            <a:noFill/>
          </a:ln>
        </p:spPr>
      </p:pic>
      <p:sp>
        <p:nvSpPr>
          <p:cNvPr id="3" name="Date Placeholder 2"/>
          <p:cNvSpPr>
            <a:spLocks noGrp="1"/>
          </p:cNvSpPr>
          <p:nvPr>
            <p:ph type="dt" sz="half" idx="10"/>
          </p:nvPr>
        </p:nvSpPr>
        <p:spPr/>
        <p:txBody>
          <a:bodyPr/>
          <a:lstStyle/>
          <a:p>
            <a:fld id="{CE2C35A7-FAC2-47F0-8156-06DC5828B16A}" type="datetimeFigureOut">
              <a:rPr lang="en-US" smtClean="0"/>
              <a:t>9/12/2022</a:t>
            </a:fld>
            <a:endParaRPr lang="en-US"/>
          </a:p>
        </p:txBody>
      </p:sp>
      <p:sp>
        <p:nvSpPr>
          <p:cNvPr id="5" name="Slide Number Placeholder 4"/>
          <p:cNvSpPr>
            <a:spLocks noGrp="1"/>
          </p:cNvSpPr>
          <p:nvPr>
            <p:ph type="sldNum" sz="quarter" idx="12"/>
          </p:nvPr>
        </p:nvSpPr>
        <p:spPr/>
        <p:txBody>
          <a:bodyPr/>
          <a:lstStyle/>
          <a:p>
            <a:fld id="{ED560880-30BD-4846-91C3-9A2477F645C3}" type="slidenum">
              <a:rPr lang="en-US" smtClean="0"/>
              <a:t>‹#›</a:t>
            </a:fld>
            <a:endParaRPr lang="en-US"/>
          </a:p>
        </p:txBody>
      </p:sp>
      <p:sp>
        <p:nvSpPr>
          <p:cNvPr id="10" name="Content Placeholder 9"/>
          <p:cNvSpPr>
            <a:spLocks noGrp="1"/>
          </p:cNvSpPr>
          <p:nvPr>
            <p:ph sz="quarter" idx="13"/>
          </p:nvPr>
        </p:nvSpPr>
        <p:spPr>
          <a:xfrm>
            <a:off x="838200" y="1288111"/>
            <a:ext cx="10515600" cy="3784821"/>
          </a:xfrm>
          <a:prstGeom prst="rect">
            <a:avLst/>
          </a:prstGeom>
        </p:spPr>
        <p:txBody>
          <a:bodyPr>
            <a:normAutofit/>
          </a:bodyPr>
          <a:lstStyle>
            <a:lvl1pPr>
              <a:defRPr>
                <a:latin typeface="Zilla Slab" pitchFamily="2" charset="0"/>
                <a:ea typeface="Zilla Slab" pitchFamily="2" charset="0"/>
              </a:defRPr>
            </a:lvl1pPr>
            <a:lvl2pPr>
              <a:defRPr>
                <a:latin typeface="Zilla Slab" pitchFamily="2" charset="0"/>
                <a:ea typeface="Zilla Slab" pitchFamily="2" charset="0"/>
              </a:defRPr>
            </a:lvl2pPr>
            <a:lvl3pPr>
              <a:defRPr>
                <a:latin typeface="Zilla Slab" pitchFamily="2" charset="0"/>
                <a:ea typeface="Zilla Slab" pitchFamily="2" charset="0"/>
              </a:defRPr>
            </a:lvl3pPr>
            <a:lvl4pPr>
              <a:defRPr>
                <a:latin typeface="Zilla Slab" pitchFamily="2" charset="0"/>
                <a:ea typeface="Zilla Slab" pitchFamily="2" charset="0"/>
              </a:defRPr>
            </a:lvl4pPr>
            <a:lvl5pPr>
              <a:defRPr>
                <a:latin typeface="Zilla Slab" pitchFamily="2" charset="0"/>
                <a:ea typeface="Zilla Slab"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17086858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Inslde charts">
    <p:spTree>
      <p:nvGrpSpPr>
        <p:cNvPr id="1" name=""/>
        <p:cNvGrpSpPr/>
        <p:nvPr/>
      </p:nvGrpSpPr>
      <p:grpSpPr>
        <a:xfrm>
          <a:off x="0" y="0"/>
          <a:ext cx="0" cy="0"/>
          <a:chOff x="0" y="0"/>
          <a:chExt cx="0" cy="0"/>
        </a:xfrm>
      </p:grpSpPr>
      <p:sp>
        <p:nvSpPr>
          <p:cNvPr id="13" name="Rectangle 12"/>
          <p:cNvSpPr/>
          <p:nvPr/>
        </p:nvSpPr>
        <p:spPr>
          <a:xfrm>
            <a:off x="0" y="6096000"/>
            <a:ext cx="12192000" cy="762000"/>
          </a:xfrm>
          <a:prstGeom prst="rect">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p:cNvSpPr/>
          <p:nvPr/>
        </p:nvSpPr>
        <p:spPr>
          <a:xfrm>
            <a:off x="0" y="0"/>
            <a:ext cx="12192000" cy="954505"/>
          </a:xfrm>
          <a:prstGeom prst="rect">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itle 1"/>
          <p:cNvSpPr>
            <a:spLocks noGrp="1"/>
          </p:cNvSpPr>
          <p:nvPr>
            <p:ph type="title" hasCustomPrompt="1"/>
          </p:nvPr>
        </p:nvSpPr>
        <p:spPr>
          <a:xfrm>
            <a:off x="838200" y="182246"/>
            <a:ext cx="10515600" cy="628788"/>
          </a:xfrm>
          <a:prstGeom prst="rect">
            <a:avLst/>
          </a:prstGeom>
        </p:spPr>
        <p:txBody>
          <a:bodyPr anchor="ctr" anchorCtr="0"/>
          <a:lstStyle>
            <a:lvl1pPr algn="ctr">
              <a:defRPr sz="4800">
                <a:solidFill>
                  <a:srgbClr val="D9D9D6"/>
                </a:solidFill>
                <a:latin typeface="Steelfish Rg" panose="020B0608020202040504" pitchFamily="34" charset="0"/>
              </a:defRPr>
            </a:lvl1pPr>
          </a:lstStyle>
          <a:p>
            <a:r>
              <a:rPr lang="en-US" dirty="0"/>
              <a:t>CLICK TO EDIT MASTER TITLE STYLE</a:t>
            </a:r>
            <a:endParaRPr lang="en-CA" dirty="0"/>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0400" y="6096001"/>
            <a:ext cx="711199" cy="761998"/>
          </a:xfrm>
          <a:prstGeom prst="rect">
            <a:avLst/>
          </a:prstGeom>
          <a:ln>
            <a:noFill/>
          </a:ln>
        </p:spPr>
      </p:pic>
      <p:sp>
        <p:nvSpPr>
          <p:cNvPr id="3" name="Subtitle 2"/>
          <p:cNvSpPr>
            <a:spLocks noGrp="1"/>
          </p:cNvSpPr>
          <p:nvPr>
            <p:ph type="subTitle" idx="1"/>
          </p:nvPr>
        </p:nvSpPr>
        <p:spPr>
          <a:xfrm>
            <a:off x="1524000" y="1195442"/>
            <a:ext cx="9144000" cy="442527"/>
          </a:xfrm>
          <a:prstGeom prst="rect">
            <a:avLst/>
          </a:prstGeom>
        </p:spPr>
        <p:txBody>
          <a:bodyPr/>
          <a:lstStyle>
            <a:lvl1pPr marL="0" indent="0" algn="ctr">
              <a:buNone/>
              <a:defRPr sz="3200" cap="all" baseline="0">
                <a:latin typeface="Steelfish Rg" panose="020B06080202020405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E2C35A7-FAC2-47F0-8156-06DC5828B16A}" type="datetimeFigureOut">
              <a:rPr lang="en-US" smtClean="0"/>
              <a:t>9/12/2022</a:t>
            </a:fld>
            <a:endParaRPr lang="en-US"/>
          </a:p>
        </p:txBody>
      </p:sp>
      <p:sp>
        <p:nvSpPr>
          <p:cNvPr id="6" name="Slide Number Placeholder 5"/>
          <p:cNvSpPr>
            <a:spLocks noGrp="1"/>
          </p:cNvSpPr>
          <p:nvPr>
            <p:ph type="sldNum" sz="quarter" idx="12"/>
          </p:nvPr>
        </p:nvSpPr>
        <p:spPr/>
        <p:txBody>
          <a:bodyPr/>
          <a:lstStyle/>
          <a:p>
            <a:fld id="{ED560880-30BD-4846-91C3-9A2477F645C3}" type="slidenum">
              <a:rPr lang="en-US" smtClean="0"/>
              <a:t>‹#›</a:t>
            </a:fld>
            <a:endParaRPr lang="en-US"/>
          </a:p>
        </p:txBody>
      </p:sp>
      <p:sp>
        <p:nvSpPr>
          <p:cNvPr id="14" name="Chart Placeholder 13"/>
          <p:cNvSpPr>
            <a:spLocks noGrp="1"/>
          </p:cNvSpPr>
          <p:nvPr>
            <p:ph type="chart" sz="quarter" idx="13"/>
          </p:nvPr>
        </p:nvSpPr>
        <p:spPr>
          <a:xfrm>
            <a:off x="1524000" y="1765299"/>
            <a:ext cx="9144000" cy="2822575"/>
          </a:xfrm>
          <a:prstGeom prst="rect">
            <a:avLst/>
          </a:prstGeom>
        </p:spPr>
        <p:txBody>
          <a:bodyPr/>
          <a:lstStyle>
            <a:lvl1pPr>
              <a:defRPr>
                <a:latin typeface="Zilla Slab" pitchFamily="2" charset="0"/>
                <a:ea typeface="Zilla Slab" pitchFamily="2" charset="0"/>
              </a:defRPr>
            </a:lvl1pPr>
          </a:lstStyle>
          <a:p>
            <a:r>
              <a:rPr lang="en-US"/>
              <a:t>Click icon to add chart</a:t>
            </a:r>
            <a:endParaRPr lang="en-CA" dirty="0"/>
          </a:p>
        </p:txBody>
      </p:sp>
      <p:sp>
        <p:nvSpPr>
          <p:cNvPr id="16" name="Text Placeholder 15"/>
          <p:cNvSpPr>
            <a:spLocks noGrp="1"/>
          </p:cNvSpPr>
          <p:nvPr>
            <p:ph type="body" sz="quarter" idx="14"/>
          </p:nvPr>
        </p:nvSpPr>
        <p:spPr>
          <a:xfrm>
            <a:off x="838200" y="4953000"/>
            <a:ext cx="10515599" cy="925286"/>
          </a:xfrm>
          <a:prstGeom prst="rect">
            <a:avLst/>
          </a:prstGeom>
        </p:spPr>
        <p:txBody>
          <a:bodyPr/>
          <a:lstStyle>
            <a:lvl1pPr marL="0" indent="0">
              <a:buNone/>
              <a:defRPr sz="1400">
                <a:solidFill>
                  <a:srgbClr val="D9CFC0"/>
                </a:solidFill>
                <a:latin typeface="Zilla Slab" pitchFamily="2" charset="0"/>
                <a:ea typeface="Zilla Slab" pitchFamily="2" charset="0"/>
              </a:defRPr>
            </a:lvl1pPr>
            <a:lvl2pPr marL="457200" indent="0">
              <a:buNone/>
              <a:defRPr sz="1400">
                <a:solidFill>
                  <a:srgbClr val="D9CFC0"/>
                </a:solidFill>
                <a:latin typeface="Frutiger LT Std 55 Roman" panose="020B0602020204020204" pitchFamily="34" charset="0"/>
              </a:defRPr>
            </a:lvl2pPr>
            <a:lvl3pPr marL="914400" indent="0">
              <a:buNone/>
              <a:defRPr sz="1400">
                <a:solidFill>
                  <a:srgbClr val="D9CFC0"/>
                </a:solidFill>
                <a:latin typeface="Frutiger LT Std 55 Roman" panose="020B0602020204020204" pitchFamily="34" charset="0"/>
              </a:defRPr>
            </a:lvl3pPr>
            <a:lvl4pPr marL="1371600" indent="0">
              <a:buNone/>
              <a:defRPr sz="1400">
                <a:solidFill>
                  <a:srgbClr val="D9CFC0"/>
                </a:solidFill>
                <a:latin typeface="Frutiger LT Std 55 Roman" panose="020B0602020204020204" pitchFamily="34" charset="0"/>
              </a:defRPr>
            </a:lvl4pPr>
            <a:lvl5pPr marL="1828800" indent="0">
              <a:buNone/>
              <a:defRPr sz="1400">
                <a:solidFill>
                  <a:srgbClr val="D9CFC0"/>
                </a:solidFill>
                <a:latin typeface="Frutiger LT Std 55 Roman" panose="020B0602020204020204" pitchFamily="34" charset="0"/>
              </a:defRPr>
            </a:lvl5pPr>
          </a:lstStyle>
          <a:p>
            <a:pPr lvl="0"/>
            <a:r>
              <a:rPr lang="en-US"/>
              <a:t>Edit Master text styles</a:t>
            </a:r>
          </a:p>
        </p:txBody>
      </p:sp>
    </p:spTree>
    <p:extLst>
      <p:ext uri="{BB962C8B-B14F-4D97-AF65-F5344CB8AC3E}">
        <p14:creationId xmlns:p14="http://schemas.microsoft.com/office/powerpoint/2010/main" val="15047067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77E87-7678-4E03-A21D-27FCECBCB1B4}"/>
              </a:ext>
            </a:extLst>
          </p:cNvPr>
          <p:cNvSpPr>
            <a:spLocks noGrp="1"/>
          </p:cNvSpPr>
          <p:nvPr>
            <p:ph type="title"/>
          </p:nvPr>
        </p:nvSpPr>
        <p:spPr>
          <a:xfrm>
            <a:off x="0" y="1"/>
            <a:ext cx="12192000" cy="1202076"/>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836F9A6-47B8-42AD-B3C5-A3C3879478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BB51321-6E4E-41BD-A883-4590D9941549}"/>
              </a:ext>
            </a:extLst>
          </p:cNvPr>
          <p:cNvSpPr>
            <a:spLocks noGrp="1"/>
          </p:cNvSpPr>
          <p:nvPr>
            <p:ph type="ftr" sz="quarter" idx="11"/>
          </p:nvPr>
        </p:nvSpPr>
        <p:spPr>
          <a:xfrm>
            <a:off x="4038600" y="6356350"/>
            <a:ext cx="4114800" cy="365125"/>
          </a:xfrm>
          <a:prstGeom prst="rect">
            <a:avLst/>
          </a:prstGeom>
        </p:spPr>
        <p:txBody>
          <a:bodyPr/>
          <a:lstStyle/>
          <a:p>
            <a:r>
              <a:rPr lang="en-US" dirty="0"/>
              <a:t>© 2020 by Search Institute. All rights reserved. </a:t>
            </a:r>
          </a:p>
        </p:txBody>
      </p:sp>
      <p:sp>
        <p:nvSpPr>
          <p:cNvPr id="6" name="Slide Number Placeholder 5">
            <a:extLst>
              <a:ext uri="{FF2B5EF4-FFF2-40B4-BE49-F238E27FC236}">
                <a16:creationId xmlns:a16="http://schemas.microsoft.com/office/drawing/2014/main" id="{996CCD4B-95CC-4CA7-B03E-35182CAA04A7}"/>
              </a:ext>
            </a:extLst>
          </p:cNvPr>
          <p:cNvSpPr>
            <a:spLocks noGrp="1"/>
          </p:cNvSpPr>
          <p:nvPr>
            <p:ph type="sldNum" sz="quarter" idx="12"/>
          </p:nvPr>
        </p:nvSpPr>
        <p:spPr>
          <a:xfrm>
            <a:off x="9291084" y="6310309"/>
            <a:ext cx="2743200" cy="365125"/>
          </a:xfrm>
          <a:prstGeom prst="rect">
            <a:avLst/>
          </a:prstGeom>
        </p:spPr>
        <p:txBody>
          <a:bodyPr/>
          <a:lstStyle/>
          <a:p>
            <a:fld id="{818FEBC7-5F35-4292-B6F2-37E73DA31B33}" type="slidenum">
              <a:rPr lang="en-US" smtClean="0"/>
              <a:t>‹#›</a:t>
            </a:fld>
            <a:endParaRPr lang="en-US" dirty="0"/>
          </a:p>
        </p:txBody>
      </p:sp>
    </p:spTree>
    <p:extLst>
      <p:ext uri="{BB962C8B-B14F-4D97-AF65-F5344CB8AC3E}">
        <p14:creationId xmlns:p14="http://schemas.microsoft.com/office/powerpoint/2010/main" val="29962129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cSld name="1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47B822-AFE6-8A49-AFFD-82EC0C0C0430}"/>
              </a:ext>
            </a:extLst>
          </p:cNvPr>
          <p:cNvSpPr/>
          <p:nvPr userDrawn="1"/>
        </p:nvSpPr>
        <p:spPr>
          <a:xfrm>
            <a:off x="0" y="0"/>
            <a:ext cx="4038600" cy="6858000"/>
          </a:xfrm>
          <a:prstGeom prst="rect">
            <a:avLst/>
          </a:prstGeom>
          <a:solidFill>
            <a:srgbClr val="212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le 1">
            <a:extLst>
              <a:ext uri="{FF2B5EF4-FFF2-40B4-BE49-F238E27FC236}">
                <a16:creationId xmlns:a16="http://schemas.microsoft.com/office/drawing/2014/main" id="{1BDF5885-2D88-44A3-BD65-0A1E41483651}"/>
              </a:ext>
            </a:extLst>
          </p:cNvPr>
          <p:cNvSpPr>
            <a:spLocks noGrp="1"/>
          </p:cNvSpPr>
          <p:nvPr>
            <p:ph type="title"/>
          </p:nvPr>
        </p:nvSpPr>
        <p:spPr>
          <a:xfrm>
            <a:off x="386943" y="1314994"/>
            <a:ext cx="3122612" cy="977538"/>
          </a:xfrm>
          <a:noFill/>
        </p:spPr>
        <p:txBody>
          <a:bodyPr anchor="t"/>
          <a:lstStyle>
            <a:lvl1pPr algn="l">
              <a:defRPr sz="3200" b="1" i="0">
                <a:solidFill>
                  <a:schemeClr val="bg1"/>
                </a:solidFill>
                <a:latin typeface="Roboto Condensed" panose="02000000000000000000" pitchFamily="2" charset="0"/>
                <a:ea typeface="Roboto Condensed" panose="02000000000000000000"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21B4B43-C4B5-4778-A3DF-806A917B5C89}"/>
              </a:ext>
            </a:extLst>
          </p:cNvPr>
          <p:cNvSpPr>
            <a:spLocks noGrp="1"/>
          </p:cNvSpPr>
          <p:nvPr>
            <p:ph idx="1"/>
          </p:nvPr>
        </p:nvSpPr>
        <p:spPr>
          <a:xfrm>
            <a:off x="4444548" y="987425"/>
            <a:ext cx="6910840" cy="483860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EA810A-54AF-4D3F-8F35-F8E02793E196}"/>
              </a:ext>
            </a:extLst>
          </p:cNvPr>
          <p:cNvSpPr>
            <a:spLocks noGrp="1"/>
          </p:cNvSpPr>
          <p:nvPr>
            <p:ph type="body" sz="half" idx="2"/>
          </p:nvPr>
        </p:nvSpPr>
        <p:spPr>
          <a:xfrm>
            <a:off x="386943" y="2589212"/>
            <a:ext cx="312261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E6A333C3-F455-4B02-BD51-41E344A52B58}"/>
              </a:ext>
            </a:extLst>
          </p:cNvPr>
          <p:cNvSpPr>
            <a:spLocks noGrp="1"/>
          </p:cNvSpPr>
          <p:nvPr>
            <p:ph type="ftr" sz="quarter" idx="11"/>
          </p:nvPr>
        </p:nvSpPr>
        <p:spPr>
          <a:xfrm>
            <a:off x="4444548" y="6309402"/>
            <a:ext cx="4114800" cy="365125"/>
          </a:xfrm>
          <a:prstGeom prst="rect">
            <a:avLst/>
          </a:prstGeom>
        </p:spPr>
        <p:txBody>
          <a:bodyPr/>
          <a:lstStyle/>
          <a:p>
            <a:r>
              <a:rPr lang="en-US" dirty="0"/>
              <a:t>© 2020 by Search Institute. All rights reserved. </a:t>
            </a:r>
          </a:p>
        </p:txBody>
      </p:sp>
      <p:sp>
        <p:nvSpPr>
          <p:cNvPr id="7" name="Slide Number Placeholder 6">
            <a:extLst>
              <a:ext uri="{FF2B5EF4-FFF2-40B4-BE49-F238E27FC236}">
                <a16:creationId xmlns:a16="http://schemas.microsoft.com/office/drawing/2014/main" id="{A3A48266-A3D4-48D8-B0C9-85B3C5BC6BFA}"/>
              </a:ext>
            </a:extLst>
          </p:cNvPr>
          <p:cNvSpPr>
            <a:spLocks noGrp="1"/>
          </p:cNvSpPr>
          <p:nvPr>
            <p:ph type="sldNum" sz="quarter" idx="12"/>
          </p:nvPr>
        </p:nvSpPr>
        <p:spPr>
          <a:xfrm>
            <a:off x="9291084" y="6310309"/>
            <a:ext cx="2743200" cy="365125"/>
          </a:xfrm>
          <a:prstGeom prst="rect">
            <a:avLst/>
          </a:prstGeom>
        </p:spPr>
        <p:txBody>
          <a:bodyPr/>
          <a:lstStyle/>
          <a:p>
            <a:fld id="{818FEBC7-5F35-4292-B6F2-37E73DA31B33}" type="slidenum">
              <a:rPr lang="en-US" smtClean="0"/>
              <a:t>‹#›</a:t>
            </a:fld>
            <a:endParaRPr lang="en-US" dirty="0"/>
          </a:p>
        </p:txBody>
      </p:sp>
    </p:spTree>
    <p:extLst>
      <p:ext uri="{BB962C8B-B14F-4D97-AF65-F5344CB8AC3E}">
        <p14:creationId xmlns:p14="http://schemas.microsoft.com/office/powerpoint/2010/main" val="13480102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E8CEA-5D73-47AF-92E1-FB9409ACD9A7}"/>
              </a:ext>
            </a:extLst>
          </p:cNvPr>
          <p:cNvSpPr>
            <a:spLocks noGrp="1"/>
          </p:cNvSpPr>
          <p:nvPr>
            <p:ph type="ctrTitle"/>
          </p:nvPr>
        </p:nvSpPr>
        <p:spPr>
          <a:xfrm>
            <a:off x="0" y="0"/>
            <a:ext cx="12192000" cy="3509963"/>
          </a:xfrm>
        </p:spPr>
        <p:txBody>
          <a:bodyPr anchor="b">
            <a:normAutofit/>
          </a:bodyPr>
          <a:lstStyle>
            <a:lvl1pPr algn="ctr">
              <a:defRPr sz="6600"/>
            </a:lvl1pPr>
          </a:lstStyle>
          <a:p>
            <a:r>
              <a:rPr lang="en-US" dirty="0"/>
              <a:t>Click to edit Master title style</a:t>
            </a:r>
          </a:p>
        </p:txBody>
      </p:sp>
      <p:sp>
        <p:nvSpPr>
          <p:cNvPr id="3" name="Subtitle 2">
            <a:extLst>
              <a:ext uri="{FF2B5EF4-FFF2-40B4-BE49-F238E27FC236}">
                <a16:creationId xmlns:a16="http://schemas.microsoft.com/office/drawing/2014/main" id="{2C33EF9C-BBE5-463D-A0FB-FA3EF96D53F6}"/>
              </a:ext>
            </a:extLst>
          </p:cNvPr>
          <p:cNvSpPr>
            <a:spLocks noGrp="1"/>
          </p:cNvSpPr>
          <p:nvPr>
            <p:ph type="subTitle" idx="1"/>
          </p:nvPr>
        </p:nvSpPr>
        <p:spPr>
          <a:xfrm>
            <a:off x="1518684" y="4246745"/>
            <a:ext cx="9144000" cy="486636"/>
          </a:xfrm>
        </p:spPr>
        <p:txBody>
          <a:bodyPr/>
          <a:lstStyle>
            <a:lvl1pPr marL="0" indent="0" algn="ctr">
              <a:buNone/>
              <a:defRPr sz="2400">
                <a:solidFill>
                  <a:schemeClr val="tx2"/>
                </a:solidFill>
                <a:latin typeface="Zilla Slab" pitchFamily="2" charset="77"/>
                <a:ea typeface="Zilla Slab"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Footer Placeholder 4">
            <a:extLst>
              <a:ext uri="{FF2B5EF4-FFF2-40B4-BE49-F238E27FC236}">
                <a16:creationId xmlns:a16="http://schemas.microsoft.com/office/drawing/2014/main" id="{AAD65450-F093-C24E-B3D8-4D287618D34C}"/>
              </a:ext>
            </a:extLst>
          </p:cNvPr>
          <p:cNvSpPr>
            <a:spLocks noGrp="1"/>
          </p:cNvSpPr>
          <p:nvPr>
            <p:ph type="ftr" sz="quarter" idx="11"/>
          </p:nvPr>
        </p:nvSpPr>
        <p:spPr>
          <a:xfrm>
            <a:off x="4038600" y="6356350"/>
            <a:ext cx="4114800" cy="365125"/>
          </a:xfrm>
          <a:prstGeom prst="rect">
            <a:avLst/>
          </a:prstGeom>
        </p:spPr>
        <p:txBody>
          <a:bodyPr/>
          <a:lstStyle/>
          <a:p>
            <a:r>
              <a:rPr lang="en-US" dirty="0"/>
              <a:t>© 2020 by Search Institute. All rights reserved. </a:t>
            </a:r>
          </a:p>
        </p:txBody>
      </p:sp>
      <p:sp>
        <p:nvSpPr>
          <p:cNvPr id="8" name="Slide Number Placeholder 5">
            <a:extLst>
              <a:ext uri="{FF2B5EF4-FFF2-40B4-BE49-F238E27FC236}">
                <a16:creationId xmlns:a16="http://schemas.microsoft.com/office/drawing/2014/main" id="{B77F256A-3253-2B43-BD34-BAD2EF47EEF7}"/>
              </a:ext>
            </a:extLst>
          </p:cNvPr>
          <p:cNvSpPr>
            <a:spLocks noGrp="1"/>
          </p:cNvSpPr>
          <p:nvPr>
            <p:ph type="sldNum" sz="quarter" idx="12"/>
          </p:nvPr>
        </p:nvSpPr>
        <p:spPr>
          <a:xfrm>
            <a:off x="9291084" y="6310309"/>
            <a:ext cx="2743200" cy="365125"/>
          </a:xfrm>
          <a:prstGeom prst="rect">
            <a:avLst/>
          </a:prstGeom>
        </p:spPr>
        <p:txBody>
          <a:bodyPr/>
          <a:lstStyle/>
          <a:p>
            <a:fld id="{818FEBC7-5F35-4292-B6F2-37E73DA31B33}" type="slidenum">
              <a:rPr lang="en-US" smtClean="0"/>
              <a:t>‹#›</a:t>
            </a:fld>
            <a:endParaRPr lang="en-US" dirty="0"/>
          </a:p>
        </p:txBody>
      </p:sp>
    </p:spTree>
    <p:extLst>
      <p:ext uri="{BB962C8B-B14F-4D97-AF65-F5344CB8AC3E}">
        <p14:creationId xmlns:p14="http://schemas.microsoft.com/office/powerpoint/2010/main" val="769381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LARGE CHART">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1195442"/>
            <a:ext cx="9144000" cy="442527"/>
          </a:xfrm>
          <a:prstGeom prst="rect">
            <a:avLst/>
          </a:prstGeom>
        </p:spPr>
        <p:txBody>
          <a:bodyPr/>
          <a:lstStyle>
            <a:lvl1pPr marL="0" indent="0" algn="ctr">
              <a:buNone/>
              <a:defRPr sz="3200" cap="all" baseline="0">
                <a:latin typeface="Steelfish Rg" panose="020B06080202020405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948671"/>
                </a:solidFill>
              </a:defRPr>
            </a:lvl1pPr>
          </a:lstStyle>
          <a:p>
            <a:fld id="{392F22A9-6339-4D50-969F-64EF1309B193}" type="datetimeFigureOut">
              <a:rPr lang="en-US" smtClean="0"/>
              <a:t>9/12/2022</a:t>
            </a:fld>
            <a:endParaRPr lang="en-US"/>
          </a:p>
        </p:txBody>
      </p:sp>
      <p:sp>
        <p:nvSpPr>
          <p:cNvPr id="6" name="Slide Number Placeholder 5"/>
          <p:cNvSpPr>
            <a:spLocks noGrp="1"/>
          </p:cNvSpPr>
          <p:nvPr>
            <p:ph type="sldNum" sz="quarter" idx="12"/>
          </p:nvPr>
        </p:nvSpPr>
        <p:spPr/>
        <p:txBody>
          <a:bodyPr/>
          <a:lstStyle>
            <a:lvl1pPr>
              <a:defRPr>
                <a:solidFill>
                  <a:srgbClr val="948671"/>
                </a:solidFill>
              </a:defRPr>
            </a:lvl1pPr>
          </a:lstStyle>
          <a:p>
            <a:fld id="{F54C49FE-7146-4D30-8012-DDA7DCC287B1}" type="slidenum">
              <a:rPr lang="en-US" smtClean="0"/>
              <a:t>‹#›</a:t>
            </a:fld>
            <a:endParaRPr lang="en-US"/>
          </a:p>
        </p:txBody>
      </p:sp>
      <p:sp>
        <p:nvSpPr>
          <p:cNvPr id="14" name="Chart Placeholder 13"/>
          <p:cNvSpPr>
            <a:spLocks noGrp="1"/>
          </p:cNvSpPr>
          <p:nvPr>
            <p:ph type="chart" sz="quarter" idx="13"/>
          </p:nvPr>
        </p:nvSpPr>
        <p:spPr>
          <a:xfrm>
            <a:off x="1524000" y="1765299"/>
            <a:ext cx="9144000" cy="2822575"/>
          </a:xfrm>
          <a:prstGeom prst="rect">
            <a:avLst/>
          </a:prstGeom>
        </p:spPr>
        <p:txBody>
          <a:bodyPr/>
          <a:lstStyle>
            <a:lvl1pPr>
              <a:defRPr>
                <a:latin typeface="Zilla Slab" pitchFamily="2" charset="0"/>
                <a:ea typeface="Zilla Slab" pitchFamily="2" charset="0"/>
              </a:defRPr>
            </a:lvl1pPr>
          </a:lstStyle>
          <a:p>
            <a:r>
              <a:rPr lang="en-US"/>
              <a:t>Click icon to add chart</a:t>
            </a:r>
            <a:endParaRPr lang="en-CA" dirty="0"/>
          </a:p>
        </p:txBody>
      </p:sp>
      <p:sp>
        <p:nvSpPr>
          <p:cNvPr id="16" name="Text Placeholder 15"/>
          <p:cNvSpPr>
            <a:spLocks noGrp="1"/>
          </p:cNvSpPr>
          <p:nvPr>
            <p:ph type="body" sz="quarter" idx="14"/>
          </p:nvPr>
        </p:nvSpPr>
        <p:spPr>
          <a:xfrm>
            <a:off x="838200" y="4953000"/>
            <a:ext cx="10515599" cy="925286"/>
          </a:xfrm>
          <a:prstGeom prst="rect">
            <a:avLst/>
          </a:prstGeom>
        </p:spPr>
        <p:txBody>
          <a:bodyPr/>
          <a:lstStyle>
            <a:lvl1pPr marL="0" indent="0">
              <a:buNone/>
              <a:defRPr sz="1400">
                <a:solidFill>
                  <a:srgbClr val="D9CFC0"/>
                </a:solidFill>
                <a:latin typeface="Frutiger LT Std 55 Roman" panose="020B0602020204020204" pitchFamily="34" charset="0"/>
              </a:defRPr>
            </a:lvl1pPr>
            <a:lvl2pPr marL="457200" indent="0">
              <a:buNone/>
              <a:defRPr sz="1400">
                <a:solidFill>
                  <a:srgbClr val="D9CFC0"/>
                </a:solidFill>
                <a:latin typeface="Frutiger LT Std 55 Roman" panose="020B0602020204020204" pitchFamily="34" charset="0"/>
              </a:defRPr>
            </a:lvl2pPr>
            <a:lvl3pPr marL="914400" indent="0">
              <a:buNone/>
              <a:defRPr sz="1400">
                <a:solidFill>
                  <a:srgbClr val="D9CFC0"/>
                </a:solidFill>
                <a:latin typeface="Frutiger LT Std 55 Roman" panose="020B0602020204020204" pitchFamily="34" charset="0"/>
              </a:defRPr>
            </a:lvl3pPr>
            <a:lvl4pPr marL="1371600" indent="0">
              <a:buNone/>
              <a:defRPr sz="1400">
                <a:solidFill>
                  <a:srgbClr val="D9CFC0"/>
                </a:solidFill>
                <a:latin typeface="Frutiger LT Std 55 Roman" panose="020B0602020204020204" pitchFamily="34" charset="0"/>
              </a:defRPr>
            </a:lvl4pPr>
            <a:lvl5pPr marL="1828800" indent="0">
              <a:buNone/>
              <a:defRPr sz="1400">
                <a:solidFill>
                  <a:srgbClr val="D9CFC0"/>
                </a:solidFill>
                <a:latin typeface="Frutiger LT Std 55 Roman" panose="020B0602020204020204" pitchFamily="34" charset="0"/>
              </a:defRPr>
            </a:lvl5pPr>
          </a:lstStyle>
          <a:p>
            <a:pPr lvl="0"/>
            <a:r>
              <a:rPr lang="en-US"/>
              <a:t>Edit Master text styles</a:t>
            </a:r>
          </a:p>
        </p:txBody>
      </p:sp>
      <p:sp>
        <p:nvSpPr>
          <p:cNvPr id="13" name="Rectangle 12"/>
          <p:cNvSpPr/>
          <p:nvPr/>
        </p:nvSpPr>
        <p:spPr>
          <a:xfrm>
            <a:off x="0" y="0"/>
            <a:ext cx="12192000" cy="954505"/>
          </a:xfrm>
          <a:prstGeom prst="rect">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itle 1"/>
          <p:cNvSpPr>
            <a:spLocks noGrp="1"/>
          </p:cNvSpPr>
          <p:nvPr>
            <p:ph type="title" hasCustomPrompt="1"/>
          </p:nvPr>
        </p:nvSpPr>
        <p:spPr>
          <a:xfrm>
            <a:off x="838200" y="182246"/>
            <a:ext cx="10515600" cy="628788"/>
          </a:xfrm>
          <a:prstGeom prst="rect">
            <a:avLst/>
          </a:prstGeom>
        </p:spPr>
        <p:txBody>
          <a:bodyPr anchor="ctr" anchorCtr="0"/>
          <a:lstStyle>
            <a:lvl1pPr algn="ctr">
              <a:defRPr sz="4800">
                <a:solidFill>
                  <a:srgbClr val="D9D9D6"/>
                </a:solidFill>
                <a:latin typeface="Steelfish Rg" panose="020B0608020202040504" pitchFamily="34" charset="0"/>
              </a:defRPr>
            </a:lvl1pPr>
          </a:lstStyle>
          <a:p>
            <a:r>
              <a:rPr lang="en-US" dirty="0"/>
              <a:t>CLICK TO EDIT MASTER TITLE STYLE</a:t>
            </a:r>
            <a:endParaRPr lang="en-CA" dirty="0"/>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0400" y="6096000"/>
            <a:ext cx="711199" cy="762000"/>
          </a:xfrm>
          <a:prstGeom prst="rect">
            <a:avLst/>
          </a:prstGeom>
          <a:ln>
            <a:noFill/>
          </a:ln>
        </p:spPr>
      </p:pic>
    </p:spTree>
    <p:extLst>
      <p:ext uri="{BB962C8B-B14F-4D97-AF65-F5344CB8AC3E}">
        <p14:creationId xmlns:p14="http://schemas.microsoft.com/office/powerpoint/2010/main" val="817751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ROI">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141"/>
          <a:stretch/>
        </p:blipFill>
        <p:spPr>
          <a:xfrm>
            <a:off x="8510280" y="1088571"/>
            <a:ext cx="3681720" cy="4637316"/>
          </a:xfrm>
          <a:prstGeom prst="rect">
            <a:avLst/>
          </a:prstGeom>
        </p:spPr>
      </p:pic>
      <p:sp>
        <p:nvSpPr>
          <p:cNvPr id="6" name="Rectangle 5"/>
          <p:cNvSpPr/>
          <p:nvPr/>
        </p:nvSpPr>
        <p:spPr>
          <a:xfrm>
            <a:off x="-58189" y="4929447"/>
            <a:ext cx="12250189" cy="1388226"/>
          </a:xfrm>
          <a:prstGeom prst="rect">
            <a:avLst/>
          </a:prstGeom>
          <a:solidFill>
            <a:srgbClr val="D9D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p:cNvSpPr txBox="1"/>
          <p:nvPr/>
        </p:nvSpPr>
        <p:spPr>
          <a:xfrm>
            <a:off x="0" y="457851"/>
            <a:ext cx="12192000" cy="1264287"/>
          </a:xfrm>
          <a:prstGeom prst="rect">
            <a:avLst/>
          </a:prstGeom>
          <a:solidFill>
            <a:srgbClr val="54585A"/>
          </a:solidFill>
          <a:ln>
            <a:noFill/>
          </a:ln>
        </p:spPr>
        <p:txBody>
          <a:bodyPr wrap="square" lIns="1080000" rtlCol="0" anchor="ctr" anchorCtr="0">
            <a:noAutofit/>
          </a:bodyPr>
          <a:lstStyle/>
          <a:p>
            <a:pPr algn="ctr"/>
            <a:r>
              <a:rPr lang="en-CA" sz="6000" dirty="0">
                <a:solidFill>
                  <a:srgbClr val="D9D9D6"/>
                </a:solidFill>
                <a:latin typeface="Steelfish Rg" panose="020B0608020202040504" pitchFamily="34" charset="0"/>
              </a:rPr>
              <a:t>MENTORED YOUTH </a:t>
            </a:r>
            <a:r>
              <a:rPr lang="en-CA" sz="6000" b="1" dirty="0">
                <a:solidFill>
                  <a:srgbClr val="D9D9D6"/>
                </a:solidFill>
                <a:latin typeface="Steelfish Rg" panose="020B0608020202040504" pitchFamily="34" charset="0"/>
              </a:rPr>
              <a:t>ACHIEVE MORE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104" y="624114"/>
            <a:ext cx="860214" cy="921658"/>
          </a:xfrm>
          <a:prstGeom prst="rect">
            <a:avLst/>
          </a:prstGeom>
        </p:spPr>
      </p:pic>
      <p:sp>
        <p:nvSpPr>
          <p:cNvPr id="7" name="Text Placeholder 6"/>
          <p:cNvSpPr>
            <a:spLocks noGrp="1"/>
          </p:cNvSpPr>
          <p:nvPr>
            <p:ph type="body" sz="quarter" idx="10"/>
          </p:nvPr>
        </p:nvSpPr>
        <p:spPr>
          <a:xfrm>
            <a:off x="1828800" y="1970088"/>
            <a:ext cx="6672263" cy="2689225"/>
          </a:xfrm>
          <a:prstGeom prst="rect">
            <a:avLst/>
          </a:prstGeom>
        </p:spPr>
        <p:txBody>
          <a:bodyPr anchor="ctr" anchorCtr="0">
            <a:normAutofit/>
          </a:bodyPr>
          <a:lstStyle>
            <a:lvl1pPr>
              <a:lnSpc>
                <a:spcPct val="112000"/>
              </a:lnSpc>
              <a:spcBef>
                <a:spcPts val="1200"/>
              </a:spcBef>
              <a:defRPr>
                <a:latin typeface="Zilla Slab" pitchFamily="2" charset="0"/>
                <a:ea typeface="Zilla Slab" pitchFamily="2" charset="0"/>
              </a:defRPr>
            </a:lvl1pPr>
            <a:lvl2pPr>
              <a:lnSpc>
                <a:spcPct val="112000"/>
              </a:lnSpc>
              <a:spcBef>
                <a:spcPts val="1200"/>
              </a:spcBef>
              <a:defRPr>
                <a:latin typeface="Zilla Slab" pitchFamily="2" charset="0"/>
                <a:ea typeface="Zilla Slab" pitchFamily="2" charset="0"/>
              </a:defRPr>
            </a:lvl2pPr>
            <a:lvl3pPr>
              <a:lnSpc>
                <a:spcPct val="112000"/>
              </a:lnSpc>
              <a:spcBef>
                <a:spcPts val="1200"/>
              </a:spcBef>
              <a:defRPr>
                <a:latin typeface="Zilla Slab" pitchFamily="2" charset="0"/>
                <a:ea typeface="Zilla Slab" pitchFamily="2" charset="0"/>
              </a:defRPr>
            </a:lvl3pPr>
            <a:lvl4pPr>
              <a:lnSpc>
                <a:spcPct val="112000"/>
              </a:lnSpc>
              <a:spcBef>
                <a:spcPts val="1200"/>
              </a:spcBef>
              <a:defRPr>
                <a:latin typeface="Zilla Slab" pitchFamily="2" charset="0"/>
                <a:ea typeface="Zilla Slab" pitchFamily="2" charset="0"/>
              </a:defRPr>
            </a:lvl4pPr>
            <a:lvl5pPr>
              <a:lnSpc>
                <a:spcPct val="112000"/>
              </a:lnSpc>
              <a:spcBef>
                <a:spcPts val="1200"/>
              </a:spcBef>
              <a:defRPr>
                <a:latin typeface="Zilla Slab" pitchFamily="2" charset="0"/>
                <a:ea typeface="Zilla Slab"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8" name="TextBox 7"/>
          <p:cNvSpPr txBox="1"/>
          <p:nvPr/>
        </p:nvSpPr>
        <p:spPr>
          <a:xfrm>
            <a:off x="498762" y="5170513"/>
            <a:ext cx="3582786" cy="830997"/>
          </a:xfrm>
          <a:prstGeom prst="rect">
            <a:avLst/>
          </a:prstGeom>
          <a:noFill/>
        </p:spPr>
        <p:txBody>
          <a:bodyPr wrap="square" rtlCol="0">
            <a:spAutoFit/>
          </a:bodyPr>
          <a:lstStyle/>
          <a:p>
            <a:r>
              <a:rPr lang="en-US" sz="2400" dirty="0">
                <a:solidFill>
                  <a:srgbClr val="54585A"/>
                </a:solidFill>
                <a:latin typeface="Zilla Slab" pitchFamily="2" charset="0"/>
                <a:ea typeface="Zilla Slab" pitchFamily="2" charset="0"/>
              </a:rPr>
              <a:t>Every dollar invested into </a:t>
            </a:r>
            <a:br>
              <a:rPr lang="en-US" sz="2400" dirty="0">
                <a:solidFill>
                  <a:srgbClr val="54585A"/>
                </a:solidFill>
                <a:latin typeface="Zilla Slab" pitchFamily="2" charset="0"/>
                <a:ea typeface="Zilla Slab" pitchFamily="2" charset="0"/>
              </a:rPr>
            </a:br>
            <a:r>
              <a:rPr lang="en-US" sz="2400" dirty="0">
                <a:solidFill>
                  <a:srgbClr val="54585A"/>
                </a:solidFill>
                <a:latin typeface="Zilla Slab" pitchFamily="2" charset="0"/>
                <a:ea typeface="Zilla Slab" pitchFamily="2" charset="0"/>
              </a:rPr>
              <a:t>BBBS programs…</a:t>
            </a:r>
            <a:endParaRPr lang="en-CA" sz="2400" dirty="0">
              <a:solidFill>
                <a:srgbClr val="54585A"/>
              </a:solidFill>
              <a:latin typeface="Zilla Slab" pitchFamily="2" charset="0"/>
              <a:ea typeface="Zilla Slab" pitchFamily="2" charset="0"/>
            </a:endParaRPr>
          </a:p>
        </p:txBody>
      </p:sp>
      <p:sp>
        <p:nvSpPr>
          <p:cNvPr id="10" name="TextBox 9"/>
          <p:cNvSpPr txBox="1"/>
          <p:nvPr/>
        </p:nvSpPr>
        <p:spPr>
          <a:xfrm>
            <a:off x="8559747" y="5190783"/>
            <a:ext cx="3582786" cy="830997"/>
          </a:xfrm>
          <a:prstGeom prst="rect">
            <a:avLst/>
          </a:prstGeom>
          <a:noFill/>
        </p:spPr>
        <p:txBody>
          <a:bodyPr wrap="square" rtlCol="0">
            <a:spAutoFit/>
          </a:bodyPr>
          <a:lstStyle/>
          <a:p>
            <a:r>
              <a:rPr lang="en-US" sz="2400" dirty="0">
                <a:solidFill>
                  <a:srgbClr val="54585A"/>
                </a:solidFill>
                <a:latin typeface="Zilla Slab" pitchFamily="2" charset="0"/>
                <a:ea typeface="Zilla Slab" pitchFamily="2" charset="0"/>
              </a:rPr>
              <a:t>…returns $18 - $23 </a:t>
            </a:r>
            <a:br>
              <a:rPr lang="en-US" sz="2400" dirty="0">
                <a:solidFill>
                  <a:srgbClr val="54585A"/>
                </a:solidFill>
                <a:latin typeface="Zilla Slab" pitchFamily="2" charset="0"/>
                <a:ea typeface="Zilla Slab" pitchFamily="2" charset="0"/>
              </a:rPr>
            </a:br>
            <a:r>
              <a:rPr lang="en-US" sz="2400" dirty="0">
                <a:solidFill>
                  <a:srgbClr val="54585A"/>
                </a:solidFill>
                <a:latin typeface="Zilla Slab" pitchFamily="2" charset="0"/>
                <a:ea typeface="Zilla Slab" pitchFamily="2" charset="0"/>
              </a:rPr>
              <a:t>to society.</a:t>
            </a:r>
            <a:endParaRPr lang="en-CA" sz="2400" dirty="0">
              <a:solidFill>
                <a:srgbClr val="54585A"/>
              </a:solidFill>
              <a:latin typeface="Zilla Slab" pitchFamily="2" charset="0"/>
              <a:ea typeface="Zilla Slab" pitchFamily="2" charset="0"/>
            </a:endParaRPr>
          </a:p>
        </p:txBody>
      </p:sp>
      <p:sp>
        <p:nvSpPr>
          <p:cNvPr id="11" name="TextBox 10"/>
          <p:cNvSpPr txBox="1"/>
          <p:nvPr/>
        </p:nvSpPr>
        <p:spPr>
          <a:xfrm>
            <a:off x="4139737" y="4855019"/>
            <a:ext cx="4023359" cy="1569660"/>
          </a:xfrm>
          <a:prstGeom prst="rect">
            <a:avLst/>
          </a:prstGeom>
          <a:noFill/>
        </p:spPr>
        <p:txBody>
          <a:bodyPr wrap="square" rtlCol="0">
            <a:spAutoFit/>
          </a:bodyPr>
          <a:lstStyle/>
          <a:p>
            <a:pPr algn="ctr"/>
            <a:r>
              <a:rPr lang="en-US" sz="8000" b="1" spc="300" baseline="30000" dirty="0">
                <a:solidFill>
                  <a:srgbClr val="2DCCD3"/>
                </a:solidFill>
                <a:latin typeface="Steelfish Rg" panose="020B0608020202040504" pitchFamily="34" charset="0"/>
                <a:ea typeface="Zilla Slab" pitchFamily="2" charset="0"/>
              </a:rPr>
              <a:t>$</a:t>
            </a:r>
            <a:r>
              <a:rPr lang="en-US" sz="8000" b="1" spc="300" baseline="0" dirty="0">
                <a:solidFill>
                  <a:srgbClr val="2DCCD3"/>
                </a:solidFill>
                <a:latin typeface="Steelfish Rg" panose="020B0608020202040504" pitchFamily="34" charset="0"/>
                <a:ea typeface="Zilla Slab" pitchFamily="2" charset="0"/>
              </a:rPr>
              <a:t>1 </a:t>
            </a:r>
            <a:r>
              <a:rPr lang="en-CA" sz="9600" b="1" kern="1200" dirty="0">
                <a:solidFill>
                  <a:srgbClr val="2DCCD3"/>
                </a:solidFill>
                <a:latin typeface="Wingdings" panose="05000000000000000000" pitchFamily="2" charset="2"/>
                <a:ea typeface="+mn-ea"/>
                <a:cs typeface="+mn-cs"/>
              </a:rPr>
              <a:t>ð</a:t>
            </a:r>
            <a:r>
              <a:rPr lang="en-US" sz="8000" b="1" spc="300" baseline="0" dirty="0">
                <a:solidFill>
                  <a:srgbClr val="2DCCD3"/>
                </a:solidFill>
                <a:latin typeface="Steelfish Rg" panose="020B0608020202040504" pitchFamily="34" charset="0"/>
                <a:ea typeface="Zilla Slab" pitchFamily="2" charset="0"/>
              </a:rPr>
              <a:t> </a:t>
            </a:r>
            <a:r>
              <a:rPr lang="en-US" sz="8000" b="1" spc="300" baseline="30000" dirty="0">
                <a:solidFill>
                  <a:srgbClr val="2DCCD3"/>
                </a:solidFill>
                <a:effectLst/>
                <a:latin typeface="Steelfish Rg" panose="020B0608020202040504" pitchFamily="34" charset="0"/>
                <a:ea typeface="Zilla Slab" pitchFamily="2" charset="0"/>
              </a:rPr>
              <a:t>$</a:t>
            </a:r>
            <a:r>
              <a:rPr lang="en-US" sz="8000" b="1" spc="300" baseline="0" dirty="0">
                <a:solidFill>
                  <a:srgbClr val="2DCCD3"/>
                </a:solidFill>
                <a:latin typeface="Steelfish Rg" panose="020B0608020202040504" pitchFamily="34" charset="0"/>
                <a:ea typeface="Zilla Slab" pitchFamily="2" charset="0"/>
              </a:rPr>
              <a:t>23</a:t>
            </a:r>
            <a:endParaRPr lang="en-CA" sz="8000" b="1" spc="300" baseline="0" dirty="0">
              <a:solidFill>
                <a:srgbClr val="2DCCD3"/>
              </a:solidFill>
              <a:latin typeface="Steelfish Rg" panose="020B0608020202040504" pitchFamily="34" charset="0"/>
              <a:ea typeface="Zilla Slab" pitchFamily="2" charset="0"/>
            </a:endParaRPr>
          </a:p>
        </p:txBody>
      </p:sp>
    </p:spTree>
    <p:extLst>
      <p:ext uri="{BB962C8B-B14F-4D97-AF65-F5344CB8AC3E}">
        <p14:creationId xmlns:p14="http://schemas.microsoft.com/office/powerpoint/2010/main" val="4150856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nside content">
    <p:spTree>
      <p:nvGrpSpPr>
        <p:cNvPr id="1" name=""/>
        <p:cNvGrpSpPr/>
        <p:nvPr/>
      </p:nvGrpSpPr>
      <p:grpSpPr>
        <a:xfrm>
          <a:off x="0" y="0"/>
          <a:ext cx="0" cy="0"/>
          <a:chOff x="0" y="0"/>
          <a:chExt cx="0" cy="0"/>
        </a:xfrm>
      </p:grpSpPr>
      <p:sp>
        <p:nvSpPr>
          <p:cNvPr id="9" name="Rectangle 8"/>
          <p:cNvSpPr/>
          <p:nvPr/>
        </p:nvSpPr>
        <p:spPr>
          <a:xfrm>
            <a:off x="0" y="6096000"/>
            <a:ext cx="12192000" cy="762000"/>
          </a:xfrm>
          <a:prstGeom prst="rect">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Date Placeholder 1"/>
          <p:cNvSpPr>
            <a:spLocks noGrp="1"/>
          </p:cNvSpPr>
          <p:nvPr>
            <p:ph type="dt" sz="half" idx="10"/>
          </p:nvPr>
        </p:nvSpPr>
        <p:spPr/>
        <p:txBody>
          <a:bodyPr/>
          <a:lstStyle/>
          <a:p>
            <a:fld id="{392F22A9-6339-4D50-969F-64EF1309B193}" type="datetimeFigureOut">
              <a:rPr lang="en-US" smtClean="0"/>
              <a:t>9/12/2022</a:t>
            </a:fld>
            <a:endParaRPr lang="en-US"/>
          </a:p>
        </p:txBody>
      </p:sp>
      <p:sp>
        <p:nvSpPr>
          <p:cNvPr id="4" name="Slide Number Placeholder 3"/>
          <p:cNvSpPr>
            <a:spLocks noGrp="1"/>
          </p:cNvSpPr>
          <p:nvPr>
            <p:ph type="sldNum" sz="quarter" idx="12"/>
          </p:nvPr>
        </p:nvSpPr>
        <p:spPr/>
        <p:txBody>
          <a:bodyPr/>
          <a:lstStyle/>
          <a:p>
            <a:fld id="{F54C49FE-7146-4D30-8012-DDA7DCC287B1}" type="slidenum">
              <a:rPr lang="en-US" smtClean="0"/>
              <a:t>‹#›</a:t>
            </a:fld>
            <a:endParaRPr lang="en-US"/>
          </a:p>
        </p:txBody>
      </p:sp>
      <p:sp>
        <p:nvSpPr>
          <p:cNvPr id="7" name="Text Placeholder 6"/>
          <p:cNvSpPr>
            <a:spLocks noGrp="1"/>
          </p:cNvSpPr>
          <p:nvPr>
            <p:ph type="body" sz="quarter" idx="13"/>
          </p:nvPr>
        </p:nvSpPr>
        <p:spPr>
          <a:xfrm>
            <a:off x="838200" y="1376363"/>
            <a:ext cx="10515600" cy="4450859"/>
          </a:xfrm>
          <a:prstGeom prst="rect">
            <a:avLst/>
          </a:prstGeom>
        </p:spPr>
        <p:txBody>
          <a:bodyPr>
            <a:normAutofit/>
          </a:bodyPr>
          <a:lstStyle>
            <a:lvl1pPr>
              <a:defRPr>
                <a:latin typeface="Zilla Slab" pitchFamily="2" charset="0"/>
                <a:ea typeface="Zilla Slab" pitchFamily="2" charset="0"/>
              </a:defRPr>
            </a:lvl1pPr>
            <a:lvl2pPr>
              <a:defRPr>
                <a:latin typeface="Zilla Slab" pitchFamily="2" charset="0"/>
                <a:ea typeface="Zilla Slab" pitchFamily="2" charset="0"/>
              </a:defRPr>
            </a:lvl2pPr>
            <a:lvl3pPr>
              <a:defRPr>
                <a:latin typeface="Zilla Slab" pitchFamily="2" charset="0"/>
                <a:ea typeface="Zilla Slab" pitchFamily="2" charset="0"/>
              </a:defRPr>
            </a:lvl3pPr>
            <a:lvl4pPr>
              <a:defRPr>
                <a:latin typeface="Zilla Slab" pitchFamily="2" charset="0"/>
                <a:ea typeface="Zilla Slab" pitchFamily="2" charset="0"/>
              </a:defRPr>
            </a:lvl4pPr>
            <a:lvl5pPr>
              <a:defRPr>
                <a:latin typeface="Zilla Slab" pitchFamily="2" charset="0"/>
                <a:ea typeface="Zilla Slab"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1" name="Rectangle 10"/>
          <p:cNvSpPr/>
          <p:nvPr/>
        </p:nvSpPr>
        <p:spPr>
          <a:xfrm>
            <a:off x="0" y="0"/>
            <a:ext cx="12192000" cy="954505"/>
          </a:xfrm>
          <a:prstGeom prst="rect">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Title 1"/>
          <p:cNvSpPr>
            <a:spLocks noGrp="1"/>
          </p:cNvSpPr>
          <p:nvPr>
            <p:ph type="title" hasCustomPrompt="1"/>
          </p:nvPr>
        </p:nvSpPr>
        <p:spPr>
          <a:xfrm>
            <a:off x="838200" y="182246"/>
            <a:ext cx="10515600" cy="628788"/>
          </a:xfrm>
          <a:prstGeom prst="rect">
            <a:avLst/>
          </a:prstGeom>
        </p:spPr>
        <p:txBody>
          <a:bodyPr anchor="ctr" anchorCtr="0"/>
          <a:lstStyle>
            <a:lvl1pPr algn="ctr">
              <a:defRPr sz="4800">
                <a:solidFill>
                  <a:srgbClr val="D9D9D6"/>
                </a:solidFill>
                <a:latin typeface="Steelfish Rg" panose="020B0608020202040504" pitchFamily="34" charset="0"/>
              </a:defRPr>
            </a:lvl1pPr>
          </a:lstStyle>
          <a:p>
            <a:r>
              <a:rPr lang="en-US" dirty="0"/>
              <a:t>CLICK TO EDIT MASTER TITLE STYLE</a:t>
            </a:r>
            <a:endParaRPr lang="en-CA" dirty="0"/>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0400" y="6096001"/>
            <a:ext cx="711199" cy="761998"/>
          </a:xfrm>
          <a:prstGeom prst="rect">
            <a:avLst/>
          </a:prstGeom>
          <a:ln>
            <a:noFill/>
          </a:ln>
        </p:spPr>
      </p:pic>
    </p:spTree>
    <p:extLst>
      <p:ext uri="{BB962C8B-B14F-4D97-AF65-F5344CB8AC3E}">
        <p14:creationId xmlns:p14="http://schemas.microsoft.com/office/powerpoint/2010/main" val="2137079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nside bullets">
    <p:spTree>
      <p:nvGrpSpPr>
        <p:cNvPr id="1" name=""/>
        <p:cNvGrpSpPr/>
        <p:nvPr/>
      </p:nvGrpSpPr>
      <p:grpSpPr>
        <a:xfrm>
          <a:off x="0" y="0"/>
          <a:ext cx="0" cy="0"/>
          <a:chOff x="0" y="0"/>
          <a:chExt cx="0" cy="0"/>
        </a:xfrm>
      </p:grpSpPr>
      <p:sp>
        <p:nvSpPr>
          <p:cNvPr id="12" name="Rectangle 11"/>
          <p:cNvSpPr/>
          <p:nvPr/>
        </p:nvSpPr>
        <p:spPr>
          <a:xfrm>
            <a:off x="0" y="6096000"/>
            <a:ext cx="12192000" cy="762000"/>
          </a:xfrm>
          <a:prstGeom prst="rect">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a:off x="0" y="0"/>
            <a:ext cx="12192000" cy="954505"/>
          </a:xfrm>
          <a:prstGeom prst="rect">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itle 1"/>
          <p:cNvSpPr>
            <a:spLocks noGrp="1"/>
          </p:cNvSpPr>
          <p:nvPr>
            <p:ph type="title" hasCustomPrompt="1"/>
          </p:nvPr>
        </p:nvSpPr>
        <p:spPr>
          <a:xfrm>
            <a:off x="838200" y="182246"/>
            <a:ext cx="10515600" cy="628788"/>
          </a:xfrm>
          <a:prstGeom prst="rect">
            <a:avLst/>
          </a:prstGeom>
        </p:spPr>
        <p:txBody>
          <a:bodyPr anchor="ctr" anchorCtr="0"/>
          <a:lstStyle>
            <a:lvl1pPr algn="ctr">
              <a:defRPr sz="4800">
                <a:solidFill>
                  <a:srgbClr val="D9D9D6"/>
                </a:solidFill>
                <a:latin typeface="Steelfish Rg" panose="020B0608020202040504" pitchFamily="34" charset="0"/>
              </a:defRPr>
            </a:lvl1pPr>
          </a:lstStyle>
          <a:p>
            <a:r>
              <a:rPr lang="en-US" dirty="0"/>
              <a:t>CLICK TO EDIT MASTER TITLE STYLE</a:t>
            </a:r>
            <a:endParaRPr lang="en-CA" dirty="0"/>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40400" y="6096001"/>
            <a:ext cx="711199" cy="761998"/>
          </a:xfrm>
          <a:prstGeom prst="rect">
            <a:avLst/>
          </a:prstGeom>
          <a:ln>
            <a:noFill/>
          </a:ln>
        </p:spPr>
      </p:pic>
      <p:sp>
        <p:nvSpPr>
          <p:cNvPr id="3" name="Date Placeholder 2"/>
          <p:cNvSpPr>
            <a:spLocks noGrp="1"/>
          </p:cNvSpPr>
          <p:nvPr>
            <p:ph type="dt" sz="half" idx="10"/>
          </p:nvPr>
        </p:nvSpPr>
        <p:spPr/>
        <p:txBody>
          <a:bodyPr/>
          <a:lstStyle/>
          <a:p>
            <a:fld id="{392F22A9-6339-4D50-969F-64EF1309B193}" type="datetimeFigureOut">
              <a:rPr lang="en-US" smtClean="0"/>
              <a:t>9/12/2022</a:t>
            </a:fld>
            <a:endParaRPr lang="en-US"/>
          </a:p>
        </p:txBody>
      </p:sp>
      <p:sp>
        <p:nvSpPr>
          <p:cNvPr id="5" name="Slide Number Placeholder 4"/>
          <p:cNvSpPr>
            <a:spLocks noGrp="1"/>
          </p:cNvSpPr>
          <p:nvPr>
            <p:ph type="sldNum" sz="quarter" idx="12"/>
          </p:nvPr>
        </p:nvSpPr>
        <p:spPr/>
        <p:txBody>
          <a:bodyPr/>
          <a:lstStyle/>
          <a:p>
            <a:fld id="{F54C49FE-7146-4D30-8012-DDA7DCC287B1}" type="slidenum">
              <a:rPr lang="en-US" smtClean="0"/>
              <a:t>‹#›</a:t>
            </a:fld>
            <a:endParaRPr lang="en-US"/>
          </a:p>
        </p:txBody>
      </p:sp>
      <p:sp>
        <p:nvSpPr>
          <p:cNvPr id="10" name="Content Placeholder 9"/>
          <p:cNvSpPr>
            <a:spLocks noGrp="1"/>
          </p:cNvSpPr>
          <p:nvPr>
            <p:ph sz="quarter" idx="13"/>
          </p:nvPr>
        </p:nvSpPr>
        <p:spPr>
          <a:xfrm>
            <a:off x="838200" y="1288111"/>
            <a:ext cx="10515600" cy="3784821"/>
          </a:xfrm>
          <a:prstGeom prst="rect">
            <a:avLst/>
          </a:prstGeom>
        </p:spPr>
        <p:txBody>
          <a:bodyPr>
            <a:normAutofit/>
          </a:bodyPr>
          <a:lstStyle>
            <a:lvl1pPr>
              <a:defRPr>
                <a:latin typeface="Zilla Slab" pitchFamily="2" charset="0"/>
                <a:ea typeface="Zilla Slab" pitchFamily="2" charset="0"/>
              </a:defRPr>
            </a:lvl1pPr>
            <a:lvl2pPr>
              <a:defRPr>
                <a:latin typeface="Zilla Slab" pitchFamily="2" charset="0"/>
                <a:ea typeface="Zilla Slab" pitchFamily="2" charset="0"/>
              </a:defRPr>
            </a:lvl2pPr>
            <a:lvl3pPr>
              <a:defRPr>
                <a:latin typeface="Zilla Slab" pitchFamily="2" charset="0"/>
                <a:ea typeface="Zilla Slab" pitchFamily="2" charset="0"/>
              </a:defRPr>
            </a:lvl3pPr>
            <a:lvl4pPr>
              <a:defRPr>
                <a:latin typeface="Zilla Slab" pitchFamily="2" charset="0"/>
                <a:ea typeface="Zilla Slab" pitchFamily="2" charset="0"/>
              </a:defRPr>
            </a:lvl4pPr>
            <a:lvl5pPr>
              <a:defRPr>
                <a:latin typeface="Zilla Slab" pitchFamily="2" charset="0"/>
                <a:ea typeface="Zilla Slab"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1915821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theme" Target="../theme/theme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948671"/>
                </a:solidFill>
              </a:defRPr>
            </a:lvl1pPr>
          </a:lstStyle>
          <a:p>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948671"/>
                </a:solidFill>
              </a:defRPr>
            </a:lvl1pPr>
          </a:lstStyle>
          <a:p>
            <a:fld id="{392F22A9-6339-4D50-969F-64EF1309B193}" type="datetimeFigureOut">
              <a:rPr lang="en-US" smtClean="0"/>
              <a:t>9/12/2022</a:t>
            </a:fld>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948671"/>
                </a:solidFill>
              </a:defRPr>
            </a:lvl1pPr>
          </a:lstStyle>
          <a:p>
            <a:fld id="{F54C49FE-7146-4D30-8012-DDA7DCC287B1}" type="slidenum">
              <a:rPr lang="en-US" smtClean="0"/>
              <a:t>‹#›</a:t>
            </a:fld>
            <a:endParaRPr lang="en-US"/>
          </a:p>
        </p:txBody>
      </p:sp>
    </p:spTree>
    <p:extLst>
      <p:ext uri="{BB962C8B-B14F-4D97-AF65-F5344CB8AC3E}">
        <p14:creationId xmlns:p14="http://schemas.microsoft.com/office/powerpoint/2010/main" val="37527259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0"/>
            <a:ext cx="12192000" cy="954505"/>
          </a:xfrm>
          <a:prstGeom prst="rect">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7188970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A91B8E-AA6F-489C-A568-5617E9925716}"/>
              </a:ext>
            </a:extLst>
          </p:cNvPr>
          <p:cNvSpPr>
            <a:spLocks noGrp="1"/>
          </p:cNvSpPr>
          <p:nvPr>
            <p:ph type="title"/>
          </p:nvPr>
        </p:nvSpPr>
        <p:spPr>
          <a:xfrm>
            <a:off x="0" y="10304"/>
            <a:ext cx="12192000" cy="1325563"/>
          </a:xfrm>
          <a:prstGeom prst="rect">
            <a:avLst/>
          </a:prstGeom>
          <a:solidFill>
            <a:srgbClr val="1DCAD3"/>
          </a:solidFill>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5BC70A5-B0AF-4040-85CF-F28537DA19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a:extLst>
              <a:ext uri="{FF2B5EF4-FFF2-40B4-BE49-F238E27FC236}">
                <a16:creationId xmlns:a16="http://schemas.microsoft.com/office/drawing/2014/main" id="{4BC07245-AE11-EE41-A66B-A570798AE1D2}"/>
              </a:ext>
            </a:extLst>
          </p:cNvPr>
          <p:cNvSpPr>
            <a:spLocks noGrp="1"/>
          </p:cNvSpPr>
          <p:nvPr>
            <p:ph type="ftr" sz="quarter" idx="3"/>
          </p:nvPr>
        </p:nvSpPr>
        <p:spPr>
          <a:xfrm>
            <a:off x="4038600" y="6356350"/>
            <a:ext cx="4114800" cy="365125"/>
          </a:xfrm>
          <a:prstGeom prst="rect">
            <a:avLst/>
          </a:prstGeom>
        </p:spPr>
        <p:txBody>
          <a:bodyPr anchor="ctr"/>
          <a:lstStyle>
            <a:lvl1pPr algn="ctr">
              <a:defRPr sz="1000">
                <a:latin typeface="Zilla Slab" pitchFamily="2" charset="77"/>
                <a:ea typeface="Zilla Slab" pitchFamily="2" charset="77"/>
              </a:defRPr>
            </a:lvl1pPr>
          </a:lstStyle>
          <a:p>
            <a:pPr algn="ctr"/>
            <a:r>
              <a:rPr lang="en-US"/>
              <a:t>© 2020 by Search Institute. All rights reserved. </a:t>
            </a:r>
            <a:endParaRPr lang="en-US" dirty="0"/>
          </a:p>
        </p:txBody>
      </p:sp>
      <p:sp>
        <p:nvSpPr>
          <p:cNvPr id="10" name="Slide Number Placeholder 5">
            <a:extLst>
              <a:ext uri="{FF2B5EF4-FFF2-40B4-BE49-F238E27FC236}">
                <a16:creationId xmlns:a16="http://schemas.microsoft.com/office/drawing/2014/main" id="{0CAFE09F-C855-9745-B12E-EE53D77EE234}"/>
              </a:ext>
            </a:extLst>
          </p:cNvPr>
          <p:cNvSpPr>
            <a:spLocks noGrp="1"/>
          </p:cNvSpPr>
          <p:nvPr>
            <p:ph type="sldNum" sz="quarter" idx="4"/>
          </p:nvPr>
        </p:nvSpPr>
        <p:spPr>
          <a:xfrm>
            <a:off x="9291084" y="6310309"/>
            <a:ext cx="2743200" cy="365125"/>
          </a:xfrm>
          <a:prstGeom prst="rect">
            <a:avLst/>
          </a:prstGeom>
        </p:spPr>
        <p:txBody>
          <a:bodyPr anchor="ctr"/>
          <a:lstStyle>
            <a:lvl1pPr algn="r">
              <a:defRPr sz="1000">
                <a:latin typeface="Zilla Slab" pitchFamily="2" charset="77"/>
                <a:ea typeface="Zilla Slab" pitchFamily="2" charset="77"/>
              </a:defRPr>
            </a:lvl1pPr>
          </a:lstStyle>
          <a:p>
            <a:pPr algn="r"/>
            <a:fld id="{818FEBC7-5F35-4292-B6F2-37E73DA31B33}" type="slidenum">
              <a:rPr lang="en-US" smtClean="0"/>
              <a:pPr/>
              <a:t>‹#›</a:t>
            </a:fld>
            <a:endParaRPr lang="en-US" dirty="0"/>
          </a:p>
        </p:txBody>
      </p:sp>
    </p:spTree>
    <p:extLst>
      <p:ext uri="{BB962C8B-B14F-4D97-AF65-F5344CB8AC3E}">
        <p14:creationId xmlns:p14="http://schemas.microsoft.com/office/powerpoint/2010/main" val="252045457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Lst>
  <p:hf hdr="0" dt="0"/>
  <p:txStyles>
    <p:titleStyle>
      <a:lvl1pPr algn="ctr" defTabSz="914400" rtl="0" eaLnBrk="1" latinLnBrk="0" hangingPunct="1">
        <a:lnSpc>
          <a:spcPct val="90000"/>
        </a:lnSpc>
        <a:spcBef>
          <a:spcPct val="0"/>
        </a:spcBef>
        <a:buNone/>
        <a:defRPr sz="3500" b="1" i="0" kern="1200">
          <a:solidFill>
            <a:schemeClr val="bg1"/>
          </a:solidFill>
          <a:effectLst/>
          <a:latin typeface="Roboto Condensed" panose="02000000000000000000" pitchFamily="2" charset="0"/>
          <a:ea typeface="Roboto Condensed"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Zilla Slab" pitchFamily="2" charset="77"/>
          <a:ea typeface="Zilla Slab" pitchFamily="2"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Zilla Slab" pitchFamily="2" charset="77"/>
          <a:ea typeface="Zilla Slab" pitchFamily="2"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Zilla Slab" pitchFamily="2" charset="77"/>
          <a:ea typeface="Zilla Slab" pitchFamily="2"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Zilla Slab" pitchFamily="2" charset="77"/>
          <a:ea typeface="Zilla Slab" pitchFamily="2"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Zilla Slab" pitchFamily="2" charset="77"/>
          <a:ea typeface="Zilla Slab" pitchFamily="2"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948671"/>
                </a:solidFill>
              </a:defRPr>
            </a:lvl1pPr>
          </a:lstStyle>
          <a:p>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948671"/>
                </a:solidFill>
              </a:defRPr>
            </a:lvl1pPr>
          </a:lstStyle>
          <a:p>
            <a:fld id="{CE2C35A7-FAC2-47F0-8156-06DC5828B16A}" type="datetimeFigureOut">
              <a:rPr lang="en-US" smtClean="0"/>
              <a:t>9/12/2022</a:t>
            </a:fld>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948671"/>
                </a:solidFill>
              </a:defRPr>
            </a:lvl1pPr>
          </a:lstStyle>
          <a:p>
            <a:fld id="{ED560880-30BD-4846-91C3-9A2477F645C3}" type="slidenum">
              <a:rPr lang="en-US" smtClean="0"/>
              <a:t>‹#›</a:t>
            </a:fld>
            <a:endParaRPr lang="en-US"/>
          </a:p>
        </p:txBody>
      </p:sp>
    </p:spTree>
    <p:extLst>
      <p:ext uri="{BB962C8B-B14F-4D97-AF65-F5344CB8AC3E}">
        <p14:creationId xmlns:p14="http://schemas.microsoft.com/office/powerpoint/2010/main" val="351583714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7.xml"/><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7.xml"/><Relationship Id="rId4" Type="http://schemas.microsoft.com/office/2007/relationships/hdphoto" Target="../media/hdphoto8.wdp"/></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7.xml"/><Relationship Id="rId4" Type="http://schemas.microsoft.com/office/2007/relationships/hdphoto" Target="../media/hdphoto9.wdp"/></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7.xml"/><Relationship Id="rId4" Type="http://schemas.microsoft.com/office/2007/relationships/hdphoto" Target="../media/hdphoto9.wdp"/></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microsoft.com/office/2007/relationships/hdphoto" Target="../media/hdphoto6.wdp"/></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7.xml"/><Relationship Id="rId4" Type="http://schemas.microsoft.com/office/2007/relationships/hdphoto" Target="../media/hdphoto10.wdp"/></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8.xml"/><Relationship Id="rId4" Type="http://schemas.microsoft.com/office/2007/relationships/hdphoto" Target="../media/hdphoto11.wdp"/></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53.xml"/><Relationship Id="rId4" Type="http://schemas.openxmlformats.org/officeDocument/2006/relationships/image" Target="../media/image57.jpe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55.xml"/><Relationship Id="rId4" Type="http://schemas.microsoft.com/office/2007/relationships/hdphoto" Target="../media/hdphoto12.wdp"/></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43.xml"/><Relationship Id="rId4" Type="http://schemas.microsoft.com/office/2007/relationships/hdphoto" Target="../media/hdphoto13.wdp"/></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27.xml"/><Relationship Id="rId4" Type="http://schemas.microsoft.com/office/2007/relationships/hdphoto" Target="../media/hdphoto14.wdp"/></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27.xml"/><Relationship Id="rId4" Type="http://schemas.microsoft.com/office/2007/relationships/hdphoto" Target="../media/hdphoto14.wdp"/></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BBS_6-SEC-CUTDOWN_v2_1080p_E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8275156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943" y="147675"/>
            <a:ext cx="3122612" cy="977538"/>
          </a:xfrm>
        </p:spPr>
        <p:txBody>
          <a:bodyPr>
            <a:normAutofit fontScale="90000"/>
          </a:bodyPr>
          <a:lstStyle/>
          <a:p>
            <a:r>
              <a:rPr lang="en-CA" sz="5300" cap="all" dirty="0">
                <a:latin typeface="Steelfish Rg" panose="020B0608020202040504" pitchFamily="34" charset="0"/>
              </a:rPr>
              <a:t>Big Brothers </a:t>
            </a:r>
            <a:br>
              <a:rPr lang="en-CA" sz="5300" cap="all" dirty="0">
                <a:latin typeface="Steelfish Rg" panose="020B0608020202040504" pitchFamily="34" charset="0"/>
              </a:rPr>
            </a:br>
            <a:r>
              <a:rPr lang="en-CA" sz="5300" cap="all" dirty="0">
                <a:latin typeface="Steelfish Rg" panose="020B0608020202040504" pitchFamily="34" charset="0"/>
              </a:rPr>
              <a:t>Big Sisters believes in the </a:t>
            </a:r>
            <a:br>
              <a:rPr lang="en-CA" sz="5300" cap="all" dirty="0">
                <a:latin typeface="Steelfish Rg" panose="020B0608020202040504" pitchFamily="34" charset="0"/>
              </a:rPr>
            </a:br>
            <a:r>
              <a:rPr lang="en-CA" sz="5300" dirty="0">
                <a:latin typeface="Steelfish Rg" panose="020B0608020202040504" pitchFamily="34" charset="0"/>
              </a:rPr>
              <a:t>POWER OF 3</a:t>
            </a:r>
            <a:r>
              <a:rPr lang="en-CA" dirty="0">
                <a:latin typeface="Steelfish Rg" panose="020B0608020202040504" pitchFamily="34" charset="0"/>
              </a:rPr>
              <a:t> </a:t>
            </a:r>
            <a:r>
              <a:rPr lang="en-CA" dirty="0">
                <a:solidFill>
                  <a:schemeClr val="accent6">
                    <a:lumMod val="50000"/>
                    <a:lumOff val="50000"/>
                  </a:schemeClr>
                </a:solidFill>
                <a:latin typeface="Steelfish Rg" panose="020B0608020202040504" pitchFamily="34" charset="0"/>
              </a:rPr>
              <a:t>3</a:t>
            </a:r>
            <a:br>
              <a:rPr lang="en-US" dirty="0">
                <a:solidFill>
                  <a:schemeClr val="accent6">
                    <a:lumMod val="50000"/>
                    <a:lumOff val="50000"/>
                  </a:schemeClr>
                </a:solidFill>
                <a:latin typeface="Steelfish Rg" panose="020B0608020202040504" pitchFamily="34" charset="0"/>
              </a:rPr>
            </a:br>
            <a:endParaRPr lang="en-US" dirty="0"/>
          </a:p>
        </p:txBody>
      </p:sp>
      <p:pic>
        <p:nvPicPr>
          <p:cNvPr id="7" name="Content Placeholder 6"/>
          <p:cNvPicPr>
            <a:picLocks noGrp="1" noChangeAspect="1"/>
          </p:cNvPicPr>
          <p:nvPr>
            <p:ph idx="1"/>
          </p:nvPr>
        </p:nvPicPr>
        <p:blipFill>
          <a:blip r:embed="rId3"/>
          <a:stretch>
            <a:fillRect/>
          </a:stretch>
        </p:blipFill>
        <p:spPr>
          <a:xfrm>
            <a:off x="4590118" y="457441"/>
            <a:ext cx="5239388" cy="5613630"/>
          </a:xfrm>
          <a:prstGeom prst="rect">
            <a:avLst/>
          </a:prstGeom>
        </p:spPr>
      </p:pic>
      <p:sp>
        <p:nvSpPr>
          <p:cNvPr id="4" name="Text Placeholder 3"/>
          <p:cNvSpPr>
            <a:spLocks noGrp="1"/>
          </p:cNvSpPr>
          <p:nvPr>
            <p:ph type="body" sz="half" idx="2"/>
          </p:nvPr>
        </p:nvSpPr>
        <p:spPr>
          <a:xfrm>
            <a:off x="386943" y="3264256"/>
            <a:ext cx="3122612" cy="3811588"/>
          </a:xfrm>
        </p:spPr>
        <p:txBody>
          <a:bodyPr/>
          <a:lstStyle/>
          <a:p>
            <a:r>
              <a:rPr lang="en-CA" sz="2400" dirty="0">
                <a:solidFill>
                  <a:schemeClr val="tx1"/>
                </a:solidFill>
                <a:latin typeface="Zilla Slab" pitchFamily="2" charset="0"/>
                <a:ea typeface="Zilla Slab" pitchFamily="2" charset="0"/>
              </a:rPr>
              <a:t>The Power of:</a:t>
            </a:r>
          </a:p>
          <a:p>
            <a:r>
              <a:rPr lang="en-CA" sz="2400" dirty="0">
                <a:solidFill>
                  <a:schemeClr val="tx1"/>
                </a:solidFill>
                <a:latin typeface="Zilla Slab" pitchFamily="2" charset="0"/>
                <a:ea typeface="Zilla Slab" pitchFamily="2" charset="0"/>
              </a:rPr>
              <a:t>1. The Child/Family</a:t>
            </a:r>
          </a:p>
          <a:p>
            <a:r>
              <a:rPr lang="en-CA" sz="2400" dirty="0">
                <a:solidFill>
                  <a:schemeClr val="tx1"/>
                </a:solidFill>
                <a:latin typeface="Zilla Slab" pitchFamily="2" charset="0"/>
                <a:ea typeface="Zilla Slab" pitchFamily="2" charset="0"/>
              </a:rPr>
              <a:t>2. The Mentor</a:t>
            </a:r>
          </a:p>
          <a:p>
            <a:r>
              <a:rPr lang="en-CA" sz="2400" dirty="0">
                <a:solidFill>
                  <a:schemeClr val="tx1"/>
                </a:solidFill>
                <a:latin typeface="Zilla Slab" pitchFamily="2" charset="0"/>
                <a:ea typeface="Zilla Slab" pitchFamily="2" charset="0"/>
              </a:rPr>
              <a:t>3. The Organization </a:t>
            </a:r>
            <a:endParaRPr lang="en-US" sz="2400" dirty="0">
              <a:solidFill>
                <a:schemeClr val="tx1"/>
              </a:solidFill>
              <a:latin typeface="Zilla Slab" pitchFamily="2" charset="0"/>
              <a:ea typeface="Zilla Slab" pitchFamily="2" charset="0"/>
            </a:endParaRPr>
          </a:p>
          <a:p>
            <a:endParaRPr lang="en-US" dirty="0"/>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Zilla Slab" pitchFamily="2" charset="77"/>
                <a:ea typeface="Zilla Slab" pitchFamily="2" charset="77"/>
                <a:cs typeface="+mn-cs"/>
              </a:rPr>
              <a:t>© 2020 by Search Institute. All rights reserved. </a:t>
            </a:r>
            <a:endPar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8FEBC7-5F35-4292-B6F2-37E73DA31B33}" type="slidenum">
              <a:rPr kumimoji="0" lang="en-US" sz="1000" b="0" i="0" u="none" strike="noStrike" kern="1200" cap="none" spc="0" normalizeH="0" baseline="0" noProof="0" smtClean="0">
                <a:ln>
                  <a:noFill/>
                </a:ln>
                <a:solidFill>
                  <a:srgbClr val="000000"/>
                </a:solidFill>
                <a:effectLst/>
                <a:uLnTx/>
                <a:uFillTx/>
                <a:latin typeface="Zilla Slab" pitchFamily="2" charset="77"/>
                <a:ea typeface="Zilla Slab" pitchFamily="2" charset="77"/>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cs typeface="+mn-cs"/>
            </a:endParaRPr>
          </a:p>
        </p:txBody>
      </p:sp>
      <p:pic>
        <p:nvPicPr>
          <p:cNvPr id="8" name="Picture 7"/>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7249037" y="2390874"/>
            <a:ext cx="6837350" cy="2055601"/>
          </a:xfrm>
          <a:prstGeom prst="rect">
            <a:avLst/>
          </a:prstGeom>
        </p:spPr>
      </p:pic>
    </p:spTree>
    <p:extLst>
      <p:ext uri="{BB962C8B-B14F-4D97-AF65-F5344CB8AC3E}">
        <p14:creationId xmlns:p14="http://schemas.microsoft.com/office/powerpoint/2010/main" val="300311275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18FEBC7-5F35-4292-B6F2-37E73DA31B33}" type="slidenum">
              <a:rPr lang="en-US" smtClean="0"/>
              <a:t>11</a:t>
            </a:fld>
            <a:endParaRPr lang="en-US" dirty="0"/>
          </a:p>
        </p:txBody>
      </p:sp>
      <p:sp>
        <p:nvSpPr>
          <p:cNvPr id="4" name="Rectangle 3"/>
          <p:cNvSpPr/>
          <p:nvPr/>
        </p:nvSpPr>
        <p:spPr>
          <a:xfrm>
            <a:off x="601436" y="146957"/>
            <a:ext cx="3709308" cy="6370975"/>
          </a:xfrm>
          <a:prstGeom prst="rect">
            <a:avLst/>
          </a:prstGeom>
        </p:spPr>
        <p:txBody>
          <a:bodyPr wrap="square">
            <a:spAutoFit/>
          </a:bodyPr>
          <a:lstStyle/>
          <a:p>
            <a:endParaRPr lang="en-CA" sz="2400" dirty="0">
              <a:latin typeface="Zilla Slab" pitchFamily="2" charset="0"/>
              <a:ea typeface="Zilla Slab" pitchFamily="2" charset="0"/>
            </a:endParaRPr>
          </a:p>
          <a:p>
            <a:r>
              <a:rPr lang="en-CA" sz="2400" dirty="0">
                <a:latin typeface="Zilla Slab" pitchFamily="2" charset="0"/>
                <a:ea typeface="Zilla Slab" pitchFamily="2" charset="0"/>
              </a:rPr>
              <a:t>We require your involvement; more importantly, we welcome your involvement!</a:t>
            </a:r>
          </a:p>
          <a:p>
            <a:endParaRPr lang="en-CA" sz="2400" dirty="0">
              <a:latin typeface="Zilla Slab" pitchFamily="2" charset="0"/>
              <a:ea typeface="Zilla Slab" pitchFamily="2" charset="0"/>
            </a:endParaRPr>
          </a:p>
          <a:p>
            <a:r>
              <a:rPr lang="en-CA" sz="2400" dirty="0">
                <a:latin typeface="Zilla Slab" pitchFamily="2" charset="0"/>
                <a:ea typeface="Zilla Slab" pitchFamily="2" charset="0"/>
              </a:rPr>
              <a:t>You can support your child and </a:t>
            </a:r>
            <a:r>
              <a:rPr lang="en-CA" sz="2400" b="1" dirty="0">
                <a:latin typeface="Zilla Slab" pitchFamily="2" charset="0"/>
                <a:ea typeface="Zilla Slab" pitchFamily="2" charset="0"/>
              </a:rPr>
              <a:t>achieve a true partnership role </a:t>
            </a:r>
            <a:r>
              <a:rPr lang="en-CA" sz="2400" dirty="0">
                <a:latin typeface="Zilla Slab" pitchFamily="2" charset="0"/>
                <a:ea typeface="Zilla Slab" pitchFamily="2" charset="0"/>
              </a:rPr>
              <a:t>in their match by staying informed and involved.</a:t>
            </a:r>
          </a:p>
          <a:p>
            <a:endParaRPr lang="en-CA" sz="2400" dirty="0">
              <a:latin typeface="Zilla Slab" pitchFamily="2" charset="0"/>
              <a:ea typeface="Zilla Slab" pitchFamily="2" charset="0"/>
            </a:endParaRPr>
          </a:p>
          <a:p>
            <a:r>
              <a:rPr lang="en-CA" sz="2400" dirty="0">
                <a:latin typeface="Zilla Slab" pitchFamily="2" charset="0"/>
                <a:ea typeface="Zilla Slab" pitchFamily="2" charset="0"/>
              </a:rPr>
              <a:t>If you have any concerns, we want to hear from you. We also want to hear about all the things that are going well!</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0493" y="20649"/>
            <a:ext cx="4309668" cy="6837351"/>
          </a:xfrm>
          <a:prstGeom prst="rect">
            <a:avLst/>
          </a:prstGeom>
        </p:spPr>
      </p:pic>
      <p:sp>
        <p:nvSpPr>
          <p:cNvPr id="6" name="Footer Placeholder 4"/>
          <p:cNvSpPr txBox="1">
            <a:spLocks/>
          </p:cNvSpPr>
          <p:nvPr/>
        </p:nvSpPr>
        <p:spPr>
          <a:xfrm>
            <a:off x="3293298" y="6310309"/>
            <a:ext cx="4114800" cy="365125"/>
          </a:xfrm>
          <a:prstGeom prst="rect">
            <a:avLst/>
          </a:prstGeom>
        </p:spPr>
        <p:txBody>
          <a:bodyPr anchor="ctr"/>
          <a:lstStyle>
            <a:defPPr>
              <a:defRPr lang="en-US"/>
            </a:defPPr>
            <a:lvl1pPr marL="0" algn="ctr" defTabSz="914400" rtl="0" eaLnBrk="1" latinLnBrk="0" hangingPunct="1">
              <a:defRPr sz="1000" kern="1200">
                <a:solidFill>
                  <a:schemeClr val="tx1"/>
                </a:solidFill>
                <a:latin typeface="Zilla Slab" pitchFamily="2" charset="77"/>
                <a:ea typeface="Zilla Slab" pitchFamily="2" charset="77"/>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0000"/>
                </a:solidFill>
              </a:rPr>
              <a:t>© 2020 by Search Institute. All rights reserved. </a:t>
            </a:r>
          </a:p>
        </p:txBody>
      </p:sp>
      <p:pic>
        <p:nvPicPr>
          <p:cNvPr id="7" name="Picture 6"/>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7249037" y="2390874"/>
            <a:ext cx="6837350" cy="2055601"/>
          </a:xfrm>
          <a:prstGeom prst="rect">
            <a:avLst/>
          </a:prstGeom>
        </p:spPr>
      </p:pic>
    </p:spTree>
    <p:extLst>
      <p:ext uri="{BB962C8B-B14F-4D97-AF65-F5344CB8AC3E}">
        <p14:creationId xmlns:p14="http://schemas.microsoft.com/office/powerpoint/2010/main" val="514688637"/>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75849"/>
            <a:ext cx="12192000" cy="1682151"/>
          </a:xfrm>
        </p:spPr>
        <p:txBody>
          <a:bodyPr>
            <a:normAutofit fontScale="90000"/>
          </a:bodyPr>
          <a:lstStyle/>
          <a:p>
            <a:br>
              <a:rPr lang="en-CA" dirty="0">
                <a:latin typeface="Steelfish Rg" panose="020B0608020202040504" pitchFamily="34" charset="0"/>
              </a:rPr>
            </a:br>
            <a:r>
              <a:rPr lang="en-CA" dirty="0">
                <a:latin typeface="Steelfish Rg" panose="020B0608020202040504" pitchFamily="34" charset="0"/>
              </a:rPr>
              <a:t>Safe, healthy relationships pave the way for strong, </a:t>
            </a:r>
            <a:br>
              <a:rPr lang="en-CA" dirty="0">
                <a:latin typeface="Steelfish Rg" panose="020B0608020202040504" pitchFamily="34" charset="0"/>
              </a:rPr>
            </a:br>
            <a:r>
              <a:rPr lang="en-CA" dirty="0">
                <a:latin typeface="Steelfish Rg" panose="020B0608020202040504" pitchFamily="34" charset="0"/>
              </a:rPr>
              <a:t>supportive matches.</a:t>
            </a:r>
            <a:br>
              <a:rPr lang="en-US" dirty="0"/>
            </a:b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3834" b="13263"/>
          <a:stretch/>
        </p:blipFill>
        <p:spPr>
          <a:xfrm>
            <a:off x="0" y="-1"/>
            <a:ext cx="12192000" cy="5139559"/>
          </a:xfrm>
          <a:prstGeom prst="rect">
            <a:avLst/>
          </a:prstGeom>
        </p:spPr>
      </p:pic>
      <p:sp>
        <p:nvSpPr>
          <p:cNvPr id="6" name="Footer Placeholder 5">
            <a:extLst>
              <a:ext uri="{FF2B5EF4-FFF2-40B4-BE49-F238E27FC236}">
                <a16:creationId xmlns:a16="http://schemas.microsoft.com/office/drawing/2014/main" id="{D265A3EF-AD44-4F06-86EA-CE488F677605}"/>
              </a:ext>
            </a:extLst>
          </p:cNvPr>
          <p:cNvSpPr txBox="1">
            <a:spLocks/>
          </p:cNvSpPr>
          <p:nvPr/>
        </p:nvSpPr>
        <p:spPr>
          <a:xfrm>
            <a:off x="4444548" y="6309402"/>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US" sz="1000">
                <a:solidFill>
                  <a:srgbClr val="000000"/>
                </a:solidFill>
                <a:latin typeface="Zilla Slab" pitchFamily="2" charset="77"/>
                <a:ea typeface="Zilla Slab" pitchFamily="2" charset="77"/>
              </a:rPr>
              <a:t>© 2020 by Big Brothers Big Sisters of Canada. </a:t>
            </a:r>
            <a:endParaRPr lang="en-US" sz="1000" dirty="0">
              <a:solidFill>
                <a:srgbClr val="000000"/>
              </a:solidFill>
              <a:latin typeface="Zilla Slab" pitchFamily="2" charset="77"/>
              <a:ea typeface="Zilla Slab" pitchFamily="2" charset="77"/>
            </a:endParaRPr>
          </a:p>
        </p:txBody>
      </p:sp>
    </p:spTree>
    <p:extLst>
      <p:ext uri="{BB962C8B-B14F-4D97-AF65-F5344CB8AC3E}">
        <p14:creationId xmlns:p14="http://schemas.microsoft.com/office/powerpoint/2010/main" val="27987290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18FEBC7-5F35-4292-B6F2-37E73DA31B33}" type="slidenum">
              <a:rPr lang="en-US" smtClean="0"/>
              <a:t>13</a:t>
            </a:fld>
            <a:endParaRPr lang="en-US" dirty="0"/>
          </a:p>
        </p:txBody>
      </p:sp>
      <p:pic>
        <p:nvPicPr>
          <p:cNvPr id="4" name="Picture Placeholder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8180" t="1404" r="39125"/>
          <a:stretch/>
        </p:blipFill>
        <p:spPr>
          <a:xfrm>
            <a:off x="329150" y="329407"/>
            <a:ext cx="5012871" cy="6345120"/>
          </a:xfrm>
          <a:prstGeom prst="rect">
            <a:avLst/>
          </a:prstGeom>
        </p:spPr>
      </p:pic>
      <p:sp>
        <p:nvSpPr>
          <p:cNvPr id="6" name="Rectangle 5"/>
          <p:cNvSpPr/>
          <p:nvPr/>
        </p:nvSpPr>
        <p:spPr>
          <a:xfrm>
            <a:off x="5342021" y="478122"/>
            <a:ext cx="6096000" cy="6370975"/>
          </a:xfrm>
          <a:prstGeom prst="rect">
            <a:avLst/>
          </a:prstGeom>
        </p:spPr>
        <p:txBody>
          <a:bodyPr>
            <a:spAutoFit/>
          </a:bodyPr>
          <a:lstStyle/>
          <a:p>
            <a:pPr lvl="0"/>
            <a:r>
              <a:rPr lang="en-CA" sz="4800" dirty="0">
                <a:solidFill>
                  <a:schemeClr val="accent1"/>
                </a:solidFill>
                <a:latin typeface="Steelfish Rg" panose="020B0608020202040504" pitchFamily="34" charset="0"/>
                <a:ea typeface="Zilla Slab" pitchFamily="2" charset="0"/>
              </a:rPr>
              <a:t>HEALTHY RELATIONSHIPS</a:t>
            </a:r>
          </a:p>
          <a:p>
            <a:pPr lvl="0"/>
            <a:r>
              <a:rPr lang="en-CA" sz="2400" dirty="0">
                <a:latin typeface="Zilla Slab" pitchFamily="2" charset="0"/>
                <a:ea typeface="Zilla Slab" pitchFamily="2" charset="0"/>
              </a:rPr>
              <a:t>When we meet with your child/youth, we explore how young people have a right to be safe and to have healthy relationships. It's an adult’s job to protect children and the young people understand that most adults are happy to play that role.</a:t>
            </a:r>
            <a:endParaRPr lang="en-US" sz="2400" dirty="0">
              <a:latin typeface="Zilla Slab" pitchFamily="2" charset="0"/>
              <a:ea typeface="Zilla Slab" pitchFamily="2" charset="0"/>
            </a:endParaRPr>
          </a:p>
          <a:p>
            <a:r>
              <a:rPr lang="en-CA" sz="2400" dirty="0">
                <a:latin typeface="Zilla Slab" pitchFamily="2" charset="0"/>
                <a:ea typeface="Zilla Slab" pitchFamily="2" charset="0"/>
              </a:rPr>
              <a:t> </a:t>
            </a:r>
            <a:endParaRPr lang="en-US" sz="2400" dirty="0">
              <a:latin typeface="Zilla Slab" pitchFamily="2" charset="0"/>
              <a:ea typeface="Zilla Slab" pitchFamily="2" charset="0"/>
            </a:endParaRPr>
          </a:p>
          <a:p>
            <a:pPr lvl="0"/>
            <a:r>
              <a:rPr lang="en-CA" sz="2400" dirty="0">
                <a:latin typeface="Zilla Slab" pitchFamily="2" charset="0"/>
                <a:ea typeface="Zilla Slab" pitchFamily="2" charset="0"/>
              </a:rPr>
              <a:t>We talk about the key components of a healthy relationship:</a:t>
            </a:r>
            <a:endParaRPr lang="en-US" sz="2400" dirty="0">
              <a:latin typeface="Zilla Slab" pitchFamily="2" charset="0"/>
              <a:ea typeface="Zilla Slab" pitchFamily="2" charset="0"/>
            </a:endParaRPr>
          </a:p>
          <a:p>
            <a:pPr marL="800100" lvl="1" indent="-342900">
              <a:buFont typeface="Wingdings" panose="05000000000000000000" pitchFamily="2" charset="2"/>
              <a:buChar char="ü"/>
            </a:pPr>
            <a:r>
              <a:rPr lang="en-CA" sz="2400" dirty="0">
                <a:latin typeface="Zilla Slab" pitchFamily="2" charset="0"/>
                <a:ea typeface="Zilla Slab" pitchFamily="2" charset="0"/>
              </a:rPr>
              <a:t>Safety</a:t>
            </a:r>
            <a:endParaRPr lang="en-US" sz="2400" dirty="0">
              <a:latin typeface="Zilla Slab" pitchFamily="2" charset="0"/>
              <a:ea typeface="Zilla Slab" pitchFamily="2" charset="0"/>
            </a:endParaRPr>
          </a:p>
          <a:p>
            <a:pPr marL="800100" lvl="1" indent="-342900">
              <a:buFont typeface="Wingdings" panose="05000000000000000000" pitchFamily="2" charset="2"/>
              <a:buChar char="ü"/>
            </a:pPr>
            <a:r>
              <a:rPr lang="en-CA" sz="2400" dirty="0">
                <a:latin typeface="Zilla Slab" pitchFamily="2" charset="0"/>
                <a:ea typeface="Zilla Slab" pitchFamily="2" charset="0"/>
              </a:rPr>
              <a:t>Independence</a:t>
            </a:r>
            <a:endParaRPr lang="en-US" sz="2400" dirty="0">
              <a:latin typeface="Zilla Slab" pitchFamily="2" charset="0"/>
              <a:ea typeface="Zilla Slab" pitchFamily="2" charset="0"/>
            </a:endParaRPr>
          </a:p>
          <a:p>
            <a:pPr marL="800100" lvl="1" indent="-342900">
              <a:buFont typeface="Wingdings" panose="05000000000000000000" pitchFamily="2" charset="2"/>
              <a:buChar char="ü"/>
            </a:pPr>
            <a:r>
              <a:rPr lang="en-CA" sz="2400" dirty="0">
                <a:latin typeface="Zilla Slab" pitchFamily="2" charset="0"/>
                <a:ea typeface="Zilla Slab" pitchFamily="2" charset="0"/>
              </a:rPr>
              <a:t>Communication</a:t>
            </a:r>
            <a:endParaRPr lang="en-US" sz="2400" dirty="0">
              <a:latin typeface="Zilla Slab" pitchFamily="2" charset="0"/>
              <a:ea typeface="Zilla Slab" pitchFamily="2" charset="0"/>
            </a:endParaRPr>
          </a:p>
          <a:p>
            <a:pPr marL="800100" lvl="1" indent="-342900">
              <a:buFont typeface="Wingdings" panose="05000000000000000000" pitchFamily="2" charset="2"/>
              <a:buChar char="ü"/>
            </a:pPr>
            <a:r>
              <a:rPr lang="en-CA" sz="2400" dirty="0">
                <a:latin typeface="Zilla Slab" pitchFamily="2" charset="0"/>
                <a:ea typeface="Zilla Slab" pitchFamily="2" charset="0"/>
              </a:rPr>
              <a:t>Trust</a:t>
            </a:r>
            <a:endParaRPr lang="en-US" sz="2400" dirty="0">
              <a:latin typeface="Zilla Slab" pitchFamily="2" charset="0"/>
              <a:ea typeface="Zilla Slab" pitchFamily="2" charset="0"/>
            </a:endParaRPr>
          </a:p>
          <a:p>
            <a:pPr lvl="0"/>
            <a:endParaRPr lang="en-CA" sz="4800" dirty="0">
              <a:solidFill>
                <a:schemeClr val="accent1"/>
              </a:solidFill>
              <a:latin typeface="Steelfish Rg" panose="020B0608020202040504" pitchFamily="34" charset="0"/>
              <a:ea typeface="Zilla Slab" pitchFamily="2" charset="0"/>
            </a:endParaRPr>
          </a:p>
        </p:txBody>
      </p:sp>
      <p:sp>
        <p:nvSpPr>
          <p:cNvPr id="7" name="Footer Placeholder 5">
            <a:extLst>
              <a:ext uri="{FF2B5EF4-FFF2-40B4-BE49-F238E27FC236}">
                <a16:creationId xmlns:a16="http://schemas.microsoft.com/office/drawing/2014/main" id="{D265A3EF-AD44-4F06-86EA-CE488F677605}"/>
              </a:ext>
            </a:extLst>
          </p:cNvPr>
          <p:cNvSpPr>
            <a:spLocks noGrp="1"/>
          </p:cNvSpPr>
          <p:nvPr>
            <p:ph type="ftr" sz="quarter" idx="11"/>
          </p:nvPr>
        </p:nvSpPr>
        <p:spPr>
          <a:xfrm>
            <a:off x="4444548" y="6309402"/>
            <a:ext cx="41148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rPr>
              <a:t>© 2020 by</a:t>
            </a:r>
            <a:r>
              <a:rPr kumimoji="0" lang="en-US" sz="1000" b="0" i="0" u="none" strike="noStrike" kern="1200" cap="none" spc="0" normalizeH="0" noProof="0" dirty="0">
                <a:ln>
                  <a:noFill/>
                </a:ln>
                <a:solidFill>
                  <a:srgbClr val="000000"/>
                </a:solidFill>
                <a:effectLst/>
                <a:uLnTx/>
                <a:uFillTx/>
                <a:latin typeface="Zilla Slab" pitchFamily="2" charset="77"/>
                <a:ea typeface="Zilla Slab" pitchFamily="2" charset="77"/>
              </a:rPr>
              <a:t> Big Brothers Big Sisters of Canada</a:t>
            </a:r>
            <a:r>
              <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rPr>
              <a:t>. </a:t>
            </a:r>
          </a:p>
        </p:txBody>
      </p:sp>
    </p:spTree>
    <p:extLst>
      <p:ext uri="{BB962C8B-B14F-4D97-AF65-F5344CB8AC3E}">
        <p14:creationId xmlns:p14="http://schemas.microsoft.com/office/powerpoint/2010/main" val="180480870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CA" dirty="0">
                <a:latin typeface="Steelfish Rg" panose="020B0608020202040504" pitchFamily="34" charset="0"/>
              </a:rPr>
              <a:t>Voices &amp; Choices </a:t>
            </a:r>
            <a:endParaRPr lang="en-US" dirty="0">
              <a:latin typeface="Steelfish Rg" panose="020B06080202020405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567" t="13524" r="-567" b="20581"/>
          <a:stretch/>
        </p:blipFill>
        <p:spPr>
          <a:xfrm>
            <a:off x="0" y="1"/>
            <a:ext cx="12239296" cy="5175848"/>
          </a:xfrm>
          <a:prstGeom prst="rect">
            <a:avLst/>
          </a:prstGeom>
        </p:spPr>
      </p:pic>
      <p:sp>
        <p:nvSpPr>
          <p:cNvPr id="4" name="Footer Placeholder 5">
            <a:extLst>
              <a:ext uri="{FF2B5EF4-FFF2-40B4-BE49-F238E27FC236}">
                <a16:creationId xmlns:a16="http://schemas.microsoft.com/office/drawing/2014/main" id="{D265A3EF-AD44-4F06-86EA-CE488F677605}"/>
              </a:ext>
            </a:extLst>
          </p:cNvPr>
          <p:cNvSpPr txBox="1">
            <a:spLocks/>
          </p:cNvSpPr>
          <p:nvPr/>
        </p:nvSpPr>
        <p:spPr>
          <a:xfrm>
            <a:off x="4444548" y="6309402"/>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US" sz="1000">
                <a:solidFill>
                  <a:srgbClr val="000000"/>
                </a:solidFill>
                <a:latin typeface="Zilla Slab" pitchFamily="2" charset="77"/>
                <a:ea typeface="Zilla Slab" pitchFamily="2" charset="77"/>
              </a:rPr>
              <a:t>© 2020 by Big Brothers Big Sisters of Canada. </a:t>
            </a:r>
            <a:endParaRPr lang="en-US" sz="1000" dirty="0">
              <a:solidFill>
                <a:srgbClr val="000000"/>
              </a:solidFill>
              <a:latin typeface="Zilla Slab" pitchFamily="2" charset="77"/>
              <a:ea typeface="Zilla Slab" pitchFamily="2" charset="77"/>
            </a:endParaRPr>
          </a:p>
        </p:txBody>
      </p:sp>
    </p:spTree>
    <p:extLst>
      <p:ext uri="{BB962C8B-B14F-4D97-AF65-F5344CB8AC3E}">
        <p14:creationId xmlns:p14="http://schemas.microsoft.com/office/powerpoint/2010/main" val="20259924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818FEBC7-5F35-4292-B6F2-37E73DA31B33}" type="slidenum">
              <a:rPr lang="en-US" smtClean="0"/>
              <a:t>15</a:t>
            </a:fld>
            <a:endParaRPr lang="en-US" dirty="0"/>
          </a:p>
        </p:txBody>
      </p:sp>
      <p:sp>
        <p:nvSpPr>
          <p:cNvPr id="6" name="Rectangle 5"/>
          <p:cNvSpPr/>
          <p:nvPr/>
        </p:nvSpPr>
        <p:spPr>
          <a:xfrm>
            <a:off x="5213684" y="257405"/>
            <a:ext cx="6096000" cy="5601533"/>
          </a:xfrm>
          <a:prstGeom prst="rect">
            <a:avLst/>
          </a:prstGeom>
        </p:spPr>
        <p:txBody>
          <a:bodyPr>
            <a:spAutoFit/>
          </a:bodyPr>
          <a:lstStyle/>
          <a:p>
            <a:pPr lvl="0"/>
            <a:r>
              <a:rPr lang="en-CA" sz="5400" dirty="0">
                <a:solidFill>
                  <a:schemeClr val="accent1"/>
                </a:solidFill>
                <a:latin typeface="Steelfish Rg" panose="020B0608020202040504" pitchFamily="34" charset="0"/>
                <a:ea typeface="Zilla Slab" pitchFamily="2" charset="0"/>
              </a:rPr>
              <a:t>VOICES &amp; CHOICES</a:t>
            </a:r>
            <a:endParaRPr lang="en-CA" sz="3600" dirty="0">
              <a:latin typeface="Zilla Slab" pitchFamily="2" charset="0"/>
              <a:ea typeface="Zilla Slab" pitchFamily="2" charset="0"/>
            </a:endParaRPr>
          </a:p>
          <a:p>
            <a:pPr lvl="0"/>
            <a:r>
              <a:rPr lang="en-CA" sz="2400" dirty="0">
                <a:latin typeface="Zilla Slab" pitchFamily="2" charset="0"/>
                <a:ea typeface="Zilla Slab" pitchFamily="2" charset="0"/>
              </a:rPr>
              <a:t>The points below are covered in our mentee pre-match training:</a:t>
            </a:r>
          </a:p>
          <a:p>
            <a:pPr marL="342900" lvl="0" indent="-342900">
              <a:buFont typeface="Arial" panose="020B0604020202020204" pitchFamily="34" charset="0"/>
              <a:buChar char="•"/>
            </a:pPr>
            <a:r>
              <a:rPr lang="en-CA" sz="2400" dirty="0">
                <a:latin typeface="Zilla Slab" pitchFamily="2" charset="0"/>
                <a:ea typeface="Zilla Slab" pitchFamily="2" charset="0"/>
              </a:rPr>
              <a:t>You can trust your instincts.</a:t>
            </a:r>
          </a:p>
          <a:p>
            <a:pPr marL="342900" lvl="0" indent="-342900">
              <a:buFont typeface="Arial" panose="020B0604020202020204" pitchFamily="34" charset="0"/>
              <a:buChar char="•"/>
            </a:pPr>
            <a:r>
              <a:rPr lang="en-CA" sz="2400" dirty="0">
                <a:latin typeface="Zilla Slab" pitchFamily="2" charset="0"/>
                <a:ea typeface="Zilla Slab" pitchFamily="2" charset="0"/>
              </a:rPr>
              <a:t>Healthy relationships thrive on self-respect and respect of others.</a:t>
            </a:r>
          </a:p>
          <a:p>
            <a:pPr marL="342900" lvl="0" indent="-342900">
              <a:buFont typeface="Arial" panose="020B0604020202020204" pitchFamily="34" charset="0"/>
              <a:buChar char="•"/>
            </a:pPr>
            <a:r>
              <a:rPr lang="en-CA" sz="2400" dirty="0">
                <a:latin typeface="Zilla Slab" pitchFamily="2" charset="0"/>
                <a:ea typeface="Zilla Slab" pitchFamily="2" charset="0"/>
              </a:rPr>
              <a:t>Part of respect is showing consideration for each other’s choices and decisions.</a:t>
            </a:r>
          </a:p>
          <a:p>
            <a:pPr marL="342900" lvl="0" indent="-342900">
              <a:buFont typeface="Arial" panose="020B0604020202020204" pitchFamily="34" charset="0"/>
              <a:buChar char="•"/>
            </a:pPr>
            <a:r>
              <a:rPr lang="en-CA" sz="2400" dirty="0">
                <a:latin typeface="Zilla Slab" pitchFamily="2" charset="0"/>
                <a:ea typeface="Zilla Slab" pitchFamily="2" charset="0"/>
              </a:rPr>
              <a:t>Strong, open communication is important. </a:t>
            </a:r>
          </a:p>
          <a:p>
            <a:pPr marL="342900" lvl="0" indent="-342900">
              <a:buFont typeface="Arial" panose="020B0604020202020204" pitchFamily="34" charset="0"/>
              <a:buChar char="•"/>
            </a:pPr>
            <a:r>
              <a:rPr lang="en-CA" sz="2400" dirty="0">
                <a:latin typeface="Zilla Slab" pitchFamily="2" charset="0"/>
                <a:ea typeface="Zilla Slab" pitchFamily="2" charset="0"/>
              </a:rPr>
              <a:t>Big Brothers Big Sisters staff are always available to help or to listen.</a:t>
            </a:r>
          </a:p>
          <a:p>
            <a:pPr lvl="0"/>
            <a:endParaRPr lang="en-CA" sz="4000" dirty="0">
              <a:solidFill>
                <a:schemeClr val="accent1"/>
              </a:solidFill>
              <a:latin typeface="Steelfish Rg" panose="020B0608020202040504" pitchFamily="34" charset="0"/>
              <a:ea typeface="Zilla Slab" pitchFamily="2" charset="0"/>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6281" t="245" r="27367" b="-245"/>
          <a:stretch/>
        </p:blipFill>
        <p:spPr>
          <a:xfrm>
            <a:off x="112295" y="146297"/>
            <a:ext cx="5101389" cy="6545179"/>
          </a:xfrm>
          <a:prstGeom prst="rect">
            <a:avLst/>
          </a:prstGeom>
        </p:spPr>
      </p:pic>
    </p:spTree>
    <p:extLst>
      <p:ext uri="{BB962C8B-B14F-4D97-AF65-F5344CB8AC3E}">
        <p14:creationId xmlns:p14="http://schemas.microsoft.com/office/powerpoint/2010/main" val="1852935691"/>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CA" dirty="0">
                <a:latin typeface="Steelfish Rg" panose="020B0608020202040504" pitchFamily="34" charset="0"/>
              </a:rPr>
              <a:t>All match participants will set boundaries, which must be respected.</a:t>
            </a:r>
            <a:endParaRPr lang="en-US" dirty="0">
              <a:latin typeface="Steelfish Rg" panose="020B06080202020405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126" t="5361" r="-1757" b="25576"/>
          <a:stretch/>
        </p:blipFill>
        <p:spPr>
          <a:xfrm>
            <a:off x="-183931" y="-145568"/>
            <a:ext cx="12559862" cy="5321416"/>
          </a:xfrm>
          <a:prstGeom prst="rect">
            <a:avLst/>
          </a:prstGeom>
        </p:spPr>
      </p:pic>
      <p:sp>
        <p:nvSpPr>
          <p:cNvPr id="6" name="Footer Placeholder 5">
            <a:extLst>
              <a:ext uri="{FF2B5EF4-FFF2-40B4-BE49-F238E27FC236}">
                <a16:creationId xmlns:a16="http://schemas.microsoft.com/office/drawing/2014/main" id="{D265A3EF-AD44-4F06-86EA-CE488F677605}"/>
              </a:ext>
            </a:extLst>
          </p:cNvPr>
          <p:cNvSpPr txBox="1">
            <a:spLocks/>
          </p:cNvSpPr>
          <p:nvPr/>
        </p:nvSpPr>
        <p:spPr>
          <a:xfrm>
            <a:off x="4444548" y="6309402"/>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US" sz="1000">
                <a:solidFill>
                  <a:srgbClr val="000000"/>
                </a:solidFill>
                <a:latin typeface="Zilla Slab" pitchFamily="2" charset="77"/>
                <a:ea typeface="Zilla Slab" pitchFamily="2" charset="77"/>
              </a:rPr>
              <a:t>© 2020 by Big Brothers Big Sisters of Canada. </a:t>
            </a:r>
            <a:endParaRPr lang="en-US" sz="1000" dirty="0">
              <a:solidFill>
                <a:srgbClr val="000000"/>
              </a:solidFill>
              <a:latin typeface="Zilla Slab" pitchFamily="2" charset="77"/>
              <a:ea typeface="Zilla Slab" pitchFamily="2" charset="77"/>
            </a:endParaRPr>
          </a:p>
        </p:txBody>
      </p:sp>
    </p:spTree>
    <p:extLst>
      <p:ext uri="{BB962C8B-B14F-4D97-AF65-F5344CB8AC3E}">
        <p14:creationId xmlns:p14="http://schemas.microsoft.com/office/powerpoint/2010/main" val="28062001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8FEBC7-5F35-4292-B6F2-37E73DA31B33}" type="slidenum">
              <a:rPr kumimoji="0" lang="en-US" sz="1000" b="0" i="0" u="none" strike="noStrike" kern="1200" cap="none" spc="0" normalizeH="0" baseline="0" noProof="0" smtClean="0">
                <a:ln>
                  <a:noFill/>
                </a:ln>
                <a:solidFill>
                  <a:srgbClr val="000000"/>
                </a:solidFill>
                <a:effectLst/>
                <a:uLnTx/>
                <a:uFillTx/>
                <a:latin typeface="Zilla Slab" pitchFamily="2" charset="77"/>
                <a:ea typeface="Zilla Slab" pitchFamily="2" charset="77"/>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cs typeface="+mn-cs"/>
            </a:endParaRPr>
          </a:p>
        </p:txBody>
      </p:sp>
      <p:sp>
        <p:nvSpPr>
          <p:cNvPr id="6" name="Rectangle 5"/>
          <p:cNvSpPr/>
          <p:nvPr/>
        </p:nvSpPr>
        <p:spPr>
          <a:xfrm>
            <a:off x="5327580" y="307759"/>
            <a:ext cx="6463536" cy="6001643"/>
          </a:xfrm>
          <a:prstGeom prst="rect">
            <a:avLst/>
          </a:prstGeom>
        </p:spPr>
        <p:txBody>
          <a:bodyPr wrap="square">
            <a:spAutoFit/>
          </a:bodyPr>
          <a:lstStyle/>
          <a:p>
            <a:pPr lvl="0"/>
            <a:r>
              <a:rPr lang="en-CA" sz="4800" dirty="0">
                <a:solidFill>
                  <a:schemeClr val="accent1"/>
                </a:solidFill>
                <a:latin typeface="Steelfish Rg" panose="020B0608020202040504" pitchFamily="34" charset="0"/>
                <a:ea typeface="Zilla Slab" pitchFamily="2" charset="0"/>
              </a:rPr>
              <a:t>WHAT IS A BOUNDARY?</a:t>
            </a:r>
          </a:p>
          <a:p>
            <a:pPr lvl="0"/>
            <a:endParaRPr lang="en-CA" sz="2400" dirty="0">
              <a:latin typeface="Zilla Slab" pitchFamily="2" charset="0"/>
              <a:ea typeface="Zilla Slab" pitchFamily="2" charset="0"/>
            </a:endParaRPr>
          </a:p>
          <a:p>
            <a:pPr lvl="0"/>
            <a:r>
              <a:rPr lang="en-CA" sz="2400" dirty="0">
                <a:latin typeface="Zilla Slab" pitchFamily="2" charset="0"/>
                <a:ea typeface="Zilla Slab" pitchFamily="2" charset="0"/>
              </a:rPr>
              <a:t>A boundary is a line that defines something, like the side of a soccer field, the border of our province, or even the edge of a table.</a:t>
            </a:r>
          </a:p>
          <a:p>
            <a:pPr lvl="0"/>
            <a:r>
              <a:rPr lang="en-CA" sz="2400" dirty="0">
                <a:latin typeface="Zilla Slab" pitchFamily="2" charset="0"/>
                <a:ea typeface="Zilla Slab" pitchFamily="2" charset="0"/>
              </a:rPr>
              <a:t>We have personal boundaries, too and we need others to understand and respect our boundaries.</a:t>
            </a:r>
          </a:p>
          <a:p>
            <a:pPr lvl="0"/>
            <a:endParaRPr lang="en-CA" sz="2400" dirty="0">
              <a:latin typeface="Zilla Slab" pitchFamily="2" charset="0"/>
              <a:ea typeface="Zilla Slab" pitchFamily="2" charset="0"/>
            </a:endParaRPr>
          </a:p>
          <a:p>
            <a:pPr lvl="0">
              <a:defRPr/>
            </a:pPr>
            <a:r>
              <a:rPr lang="en-CA" sz="2400" dirty="0">
                <a:latin typeface="Zilla Slab" pitchFamily="2" charset="0"/>
                <a:ea typeface="Zilla Slab" pitchFamily="2" charset="0"/>
              </a:rPr>
              <a:t>Children who are equipped with an understanding of personal boundaries are less likely to be exploited or victimized. We take the time to clearly define boundaries with your child, and we let them know that it is ok to set match boundaries.</a:t>
            </a:r>
            <a:endParaRPr kumimoji="0" lang="en-CA" sz="2400" b="0" i="0" u="none" strike="noStrike" kern="1200" cap="none" spc="0" normalizeH="0" baseline="0" noProof="0" dirty="0">
              <a:ln>
                <a:noFill/>
              </a:ln>
              <a:effectLst/>
              <a:uLnTx/>
              <a:uFillTx/>
              <a:latin typeface="Zilla Slab" pitchFamily="2" charset="0"/>
              <a:ea typeface="Zilla Slab" pitchFamily="2" charset="0"/>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8634" r="26294"/>
          <a:stretch/>
        </p:blipFill>
        <p:spPr>
          <a:xfrm>
            <a:off x="0" y="22386"/>
            <a:ext cx="5171090" cy="6835614"/>
          </a:xfrm>
          <a:prstGeom prst="rect">
            <a:avLst/>
          </a:prstGeom>
        </p:spPr>
      </p:pic>
      <p:sp>
        <p:nvSpPr>
          <p:cNvPr id="7" name="Footer Placeholder 5">
            <a:extLst>
              <a:ext uri="{FF2B5EF4-FFF2-40B4-BE49-F238E27FC236}">
                <a16:creationId xmlns:a16="http://schemas.microsoft.com/office/drawing/2014/main" id="{D265A3EF-AD44-4F06-86EA-CE488F677605}"/>
              </a:ext>
            </a:extLst>
          </p:cNvPr>
          <p:cNvSpPr>
            <a:spLocks noGrp="1"/>
          </p:cNvSpPr>
          <p:nvPr>
            <p:ph type="ftr" sz="quarter" idx="11"/>
          </p:nvPr>
        </p:nvSpPr>
        <p:spPr>
          <a:xfrm>
            <a:off x="4444548" y="6309402"/>
            <a:ext cx="41148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rPr>
              <a:t>© 2020 by</a:t>
            </a:r>
            <a:r>
              <a:rPr kumimoji="0" lang="en-US" sz="1000" b="0" i="0" u="none" strike="noStrike" kern="1200" cap="none" spc="0" normalizeH="0" noProof="0" dirty="0">
                <a:ln>
                  <a:noFill/>
                </a:ln>
                <a:solidFill>
                  <a:srgbClr val="000000"/>
                </a:solidFill>
                <a:effectLst/>
                <a:uLnTx/>
                <a:uFillTx/>
                <a:latin typeface="Zilla Slab" pitchFamily="2" charset="77"/>
                <a:ea typeface="Zilla Slab" pitchFamily="2" charset="77"/>
              </a:rPr>
              <a:t> Big Brothers Big Sisters of Canada</a:t>
            </a:r>
            <a:r>
              <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rPr>
              <a:t>. </a:t>
            </a:r>
          </a:p>
        </p:txBody>
      </p:sp>
    </p:spTree>
    <p:extLst>
      <p:ext uri="{BB962C8B-B14F-4D97-AF65-F5344CB8AC3E}">
        <p14:creationId xmlns:p14="http://schemas.microsoft.com/office/powerpoint/2010/main" val="555795028"/>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8FEBC7-5F35-4292-B6F2-37E73DA31B33}" type="slidenum">
              <a:rPr kumimoji="0" lang="en-US" sz="1000" b="0" i="0" u="none" strike="noStrike" kern="1200" cap="none" spc="0" normalizeH="0" baseline="0" noProof="0" smtClean="0">
                <a:ln>
                  <a:noFill/>
                </a:ln>
                <a:solidFill>
                  <a:srgbClr val="000000"/>
                </a:solidFill>
                <a:effectLst/>
                <a:uLnTx/>
                <a:uFillTx/>
                <a:latin typeface="Zilla Slab" pitchFamily="2" charset="77"/>
                <a:ea typeface="Zilla Slab" pitchFamily="2" charset="77"/>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cs typeface="+mn-cs"/>
            </a:endParaRPr>
          </a:p>
        </p:txBody>
      </p:sp>
      <p:sp>
        <p:nvSpPr>
          <p:cNvPr id="6" name="Rectangle 5"/>
          <p:cNvSpPr/>
          <p:nvPr/>
        </p:nvSpPr>
        <p:spPr>
          <a:xfrm>
            <a:off x="5342021" y="365107"/>
            <a:ext cx="6096000" cy="5632311"/>
          </a:xfrm>
          <a:prstGeom prst="rect">
            <a:avLst/>
          </a:prstGeom>
        </p:spPr>
        <p:txBody>
          <a:bodyPr>
            <a:spAutoFit/>
          </a:bodyPr>
          <a:lstStyle/>
          <a:p>
            <a:pPr lvl="0"/>
            <a:r>
              <a:rPr lang="en-CA" sz="4800" dirty="0">
                <a:solidFill>
                  <a:schemeClr val="accent1"/>
                </a:solidFill>
                <a:latin typeface="Steelfish Rg" panose="020B0608020202040504" pitchFamily="34" charset="0"/>
                <a:ea typeface="Zilla Slab" pitchFamily="2" charset="0"/>
              </a:rPr>
              <a:t>EXAMPLES OF BREAKING BOUNDARIES &amp; GROOMING BEHAVIOURS</a:t>
            </a:r>
            <a:endParaRPr lang="en-CA" sz="3600" dirty="0">
              <a:solidFill>
                <a:schemeClr val="accent1"/>
              </a:solidFill>
              <a:latin typeface="Steelfish Rg" panose="020B0608020202040504" pitchFamily="34" charset="0"/>
              <a:ea typeface="Zilla Slab" pitchFamily="2" charset="0"/>
            </a:endParaRPr>
          </a:p>
          <a:p>
            <a:pPr marL="342900" indent="-342900">
              <a:buFont typeface="Arial" panose="020B0604020202020204" pitchFamily="34" charset="0"/>
              <a:buChar char="•"/>
            </a:pPr>
            <a:r>
              <a:rPr lang="en-CA" sz="2400" dirty="0">
                <a:latin typeface="Zilla Slab" pitchFamily="2" charset="0"/>
                <a:ea typeface="Zilla Slab" pitchFamily="2" charset="0"/>
              </a:rPr>
              <a:t>exhibits seeming over-interest in the child;</a:t>
            </a:r>
          </a:p>
          <a:p>
            <a:pPr marL="342900" indent="-342900">
              <a:buFont typeface="Arial" panose="020B0604020202020204" pitchFamily="34" charset="0"/>
              <a:buChar char="•"/>
            </a:pPr>
            <a:r>
              <a:rPr lang="en-CA" sz="2400" dirty="0">
                <a:latin typeface="Zilla Slab" pitchFamily="2" charset="0"/>
                <a:ea typeface="Zilla Slab" pitchFamily="2" charset="0"/>
              </a:rPr>
              <a:t>gives special privileges, compliments, or gifts to the young person, beyond what seems reasonable;</a:t>
            </a:r>
          </a:p>
          <a:p>
            <a:pPr marL="342900" indent="-342900">
              <a:buFont typeface="Arial" panose="020B0604020202020204" pitchFamily="34" charset="0"/>
              <a:buChar char="•"/>
            </a:pPr>
            <a:r>
              <a:rPr lang="en-CA" sz="2400" dirty="0">
                <a:latin typeface="Zilla Slab" pitchFamily="2" charset="0"/>
                <a:ea typeface="Zilla Slab" pitchFamily="2" charset="0"/>
              </a:rPr>
              <a:t>creates opportunities to be around the young person beyond the context of their work or volunteer environment;</a:t>
            </a:r>
          </a:p>
          <a:p>
            <a:pPr marL="342900" indent="-342900">
              <a:buFont typeface="Arial" panose="020B0604020202020204" pitchFamily="34" charset="0"/>
              <a:buChar char="•"/>
            </a:pPr>
            <a:r>
              <a:rPr lang="en-CA" sz="2400" dirty="0">
                <a:latin typeface="Zilla Slab" pitchFamily="2" charset="0"/>
                <a:ea typeface="Zilla Slab" pitchFamily="2" charset="0"/>
              </a:rPr>
              <a:t>makes false promises;</a:t>
            </a:r>
          </a:p>
          <a:p>
            <a:pPr marL="342900" indent="-342900">
              <a:buFont typeface="Arial" panose="020B0604020202020204" pitchFamily="34" charset="0"/>
              <a:buChar char="•"/>
            </a:pPr>
            <a:r>
              <a:rPr lang="en-CA" sz="2400" dirty="0">
                <a:latin typeface="Zilla Slab" pitchFamily="2" charset="0"/>
                <a:ea typeface="Zilla Slab" pitchFamily="2" charset="0"/>
              </a:rPr>
              <a:t>cites emergencies to justify boundaries being broken</a:t>
            </a:r>
            <a:endParaRPr kumimoji="0" lang="en-CA" sz="4000" b="0" i="0" u="none" strike="noStrike" kern="1200" cap="none" spc="0" normalizeH="0" baseline="0" noProof="0" dirty="0">
              <a:ln>
                <a:noFill/>
              </a:ln>
              <a:solidFill>
                <a:srgbClr val="2CCCD3"/>
              </a:solidFill>
              <a:effectLst/>
              <a:uLnTx/>
              <a:uFillTx/>
              <a:latin typeface="Steelfish Rg" panose="020B0608020202040504" pitchFamily="34" charset="0"/>
              <a:ea typeface="Zilla Slab" pitchFamily="2" charset="0"/>
              <a:cs typeface="+mn-cs"/>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8634" r="26294"/>
          <a:stretch/>
        </p:blipFill>
        <p:spPr>
          <a:xfrm>
            <a:off x="0" y="22386"/>
            <a:ext cx="5171090" cy="6835614"/>
          </a:xfrm>
          <a:prstGeom prst="rect">
            <a:avLst/>
          </a:prstGeom>
        </p:spPr>
      </p:pic>
      <p:sp>
        <p:nvSpPr>
          <p:cNvPr id="5" name="Footer Placeholder 5">
            <a:extLst>
              <a:ext uri="{FF2B5EF4-FFF2-40B4-BE49-F238E27FC236}">
                <a16:creationId xmlns:a16="http://schemas.microsoft.com/office/drawing/2014/main" id="{D265A3EF-AD44-4F06-86EA-CE488F677605}"/>
              </a:ext>
            </a:extLst>
          </p:cNvPr>
          <p:cNvSpPr>
            <a:spLocks noGrp="1"/>
          </p:cNvSpPr>
          <p:nvPr>
            <p:ph type="ftr" sz="quarter" idx="11"/>
          </p:nvPr>
        </p:nvSpPr>
        <p:spPr>
          <a:xfrm>
            <a:off x="4444548" y="6309402"/>
            <a:ext cx="41148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rPr>
              <a:t>© 2020 by</a:t>
            </a:r>
            <a:r>
              <a:rPr kumimoji="0" lang="en-US" sz="1000" b="0" i="0" u="none" strike="noStrike" kern="1200" cap="none" spc="0" normalizeH="0" noProof="0" dirty="0">
                <a:ln>
                  <a:noFill/>
                </a:ln>
                <a:solidFill>
                  <a:srgbClr val="000000"/>
                </a:solidFill>
                <a:effectLst/>
                <a:uLnTx/>
                <a:uFillTx/>
                <a:latin typeface="Zilla Slab" pitchFamily="2" charset="77"/>
                <a:ea typeface="Zilla Slab" pitchFamily="2" charset="77"/>
              </a:rPr>
              <a:t> Big Brothers Big Sisters of Canada</a:t>
            </a:r>
            <a:r>
              <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rPr>
              <a:t>. </a:t>
            </a:r>
          </a:p>
        </p:txBody>
      </p:sp>
    </p:spTree>
    <p:extLst>
      <p:ext uri="{BB962C8B-B14F-4D97-AF65-F5344CB8AC3E}">
        <p14:creationId xmlns:p14="http://schemas.microsoft.com/office/powerpoint/2010/main" val="592755213"/>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CA" dirty="0">
                <a:latin typeface="Steelfish Rg" panose="020B0608020202040504" pitchFamily="34" charset="0"/>
              </a:rPr>
              <a:t>Circle of Support: Foundations for Friendship and Safety</a:t>
            </a:r>
            <a:endParaRPr lang="en-US" dirty="0">
              <a:latin typeface="Steelfish Rg" panose="020B06080202020405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58" t="-2670" r="-258" b="33606"/>
          <a:stretch/>
        </p:blipFill>
        <p:spPr>
          <a:xfrm>
            <a:off x="0" y="-268013"/>
            <a:ext cx="12192000" cy="5612524"/>
          </a:xfrm>
          <a:prstGeom prst="rect">
            <a:avLst/>
          </a:prstGeom>
        </p:spPr>
      </p:pic>
    </p:spTree>
    <p:extLst>
      <p:ext uri="{BB962C8B-B14F-4D97-AF65-F5344CB8AC3E}">
        <p14:creationId xmlns:p14="http://schemas.microsoft.com/office/powerpoint/2010/main" val="36601923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6000" dirty="0">
                <a:latin typeface="Steelfish Rg" panose="020B0608020202040504" pitchFamily="34" charset="0"/>
              </a:rPr>
              <a:t>WELCOME TO STRONG FROM THE START </a:t>
            </a:r>
            <a:r>
              <a:rPr lang="en-CA" sz="6000" dirty="0">
                <a:solidFill>
                  <a:schemeClr val="accent2"/>
                </a:solidFill>
                <a:latin typeface="Steelfish Rg" panose="020B0608020202040504" pitchFamily="34" charset="0"/>
              </a:rPr>
              <a:t>CAREGIVER </a:t>
            </a:r>
            <a:r>
              <a:rPr lang="en-CA" sz="6000" dirty="0">
                <a:latin typeface="Steelfish Rg" panose="020B0608020202040504" pitchFamily="34" charset="0"/>
              </a:rPr>
              <a:t>TRAINING</a:t>
            </a:r>
            <a:br>
              <a:rPr lang="en-CA" sz="4800" dirty="0">
                <a:latin typeface="Steelfish Rg" panose="020B0608020202040504" pitchFamily="34" charset="0"/>
              </a:rPr>
            </a:br>
            <a:r>
              <a:rPr lang="en-CA" sz="1400" b="0" dirty="0">
                <a:latin typeface="Zilla Slab" pitchFamily="2" charset="0"/>
                <a:ea typeface="Zilla Slab" pitchFamily="2" charset="0"/>
              </a:rPr>
              <a:t>Pre-Match Training </a:t>
            </a:r>
            <a:endParaRPr lang="en-US" sz="2800" b="0" dirty="0">
              <a:latin typeface="Zilla Slab" pitchFamily="2" charset="0"/>
              <a:ea typeface="Zilla Slab" pitchFamily="2"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8FEBC7-5F35-4292-B6F2-37E73DA31B33}" type="slidenum">
              <a:rPr kumimoji="0" lang="en-US" sz="1000" b="0" i="0" u="none" strike="noStrike" kern="1200" cap="none" spc="0" normalizeH="0" baseline="0" noProof="0" smtClean="0">
                <a:ln>
                  <a:noFill/>
                </a:ln>
                <a:solidFill>
                  <a:srgbClr val="000000"/>
                </a:solidFill>
                <a:effectLst/>
                <a:uLnTx/>
                <a:uFillTx/>
                <a:latin typeface="Zilla Slab" pitchFamily="2" charset="77"/>
                <a:ea typeface="Zilla Slab" pitchFamily="2" charset="77"/>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cs typeface="+mn-cs"/>
            </a:endParaRPr>
          </a:p>
        </p:txBody>
      </p:sp>
      <p:pic>
        <p:nvPicPr>
          <p:cNvPr id="7" name="Content Placeholder 6"/>
          <p:cNvPicPr>
            <a:picLocks noGrp="1" noChangeAspect="1"/>
          </p:cNvPicPr>
          <p:nvPr>
            <p:ph idx="1"/>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6357"/>
          <a:stretch/>
        </p:blipFill>
        <p:spPr>
          <a:xfrm>
            <a:off x="4109292" y="1149601"/>
            <a:ext cx="8082708" cy="4767874"/>
          </a:xfrm>
        </p:spPr>
      </p:pic>
      <p:sp>
        <p:nvSpPr>
          <p:cNvPr id="11" name="Footer Placeholder 5">
            <a:extLst>
              <a:ext uri="{FF2B5EF4-FFF2-40B4-BE49-F238E27FC236}">
                <a16:creationId xmlns:a16="http://schemas.microsoft.com/office/drawing/2014/main" id="{D265A3EF-AD44-4F06-86EA-CE488F677605}"/>
              </a:ext>
            </a:extLst>
          </p:cNvPr>
          <p:cNvSpPr>
            <a:spLocks noGrp="1"/>
          </p:cNvSpPr>
          <p:nvPr>
            <p:ph type="ftr" sz="quarter" idx="11"/>
          </p:nvPr>
        </p:nvSpPr>
        <p:spPr>
          <a:xfrm>
            <a:off x="5519369" y="6310309"/>
            <a:ext cx="41148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cs typeface="+mn-cs"/>
              </a:rPr>
              <a:t>© 2020 by Big Brothers Big Sisters of Canada. </a:t>
            </a:r>
          </a:p>
        </p:txBody>
      </p:sp>
    </p:spTree>
    <p:extLst>
      <p:ext uri="{BB962C8B-B14F-4D97-AF65-F5344CB8AC3E}">
        <p14:creationId xmlns:p14="http://schemas.microsoft.com/office/powerpoint/2010/main" val="4060357089"/>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8FEBC7-5F35-4292-B6F2-37E73DA31B33}" type="slidenum">
              <a:rPr kumimoji="0" lang="en-US" sz="1000" b="0" i="0" u="none" strike="noStrike" kern="1200" cap="none" spc="0" normalizeH="0" baseline="0" noProof="0" smtClean="0">
                <a:ln>
                  <a:noFill/>
                </a:ln>
                <a:solidFill>
                  <a:srgbClr val="000000"/>
                </a:solidFill>
                <a:effectLst/>
                <a:uLnTx/>
                <a:uFillTx/>
                <a:latin typeface="Zilla Slab" pitchFamily="2" charset="77"/>
                <a:ea typeface="Zilla Slab" pitchFamily="2" charset="77"/>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cs typeface="+mn-cs"/>
            </a:endParaRPr>
          </a:p>
        </p:txBody>
      </p:sp>
      <p:sp>
        <p:nvSpPr>
          <p:cNvPr id="6" name="Rectangle 5"/>
          <p:cNvSpPr/>
          <p:nvPr/>
        </p:nvSpPr>
        <p:spPr>
          <a:xfrm>
            <a:off x="5584371" y="478122"/>
            <a:ext cx="5551715" cy="4678204"/>
          </a:xfrm>
          <a:prstGeom prst="rect">
            <a:avLst/>
          </a:prstGeom>
        </p:spPr>
        <p:txBody>
          <a:bodyPr wrap="square">
            <a:spAutoFit/>
          </a:bodyPr>
          <a:lstStyle/>
          <a:p>
            <a:pPr lvl="0"/>
            <a:r>
              <a:rPr lang="en-CA" sz="5400" dirty="0">
                <a:solidFill>
                  <a:schemeClr val="accent1"/>
                </a:solidFill>
                <a:latin typeface="Steelfish Rg" panose="020B0608020202040504" pitchFamily="34" charset="0"/>
                <a:ea typeface="Zilla Slab" pitchFamily="2" charset="0"/>
              </a:rPr>
              <a:t>CIRCLE OF SUPPORT</a:t>
            </a:r>
          </a:p>
          <a:p>
            <a:pPr lvl="0"/>
            <a:endParaRPr lang="en-CA" sz="3600" dirty="0">
              <a:solidFill>
                <a:schemeClr val="accent1"/>
              </a:solidFill>
              <a:latin typeface="Steelfish Rg" panose="020B0608020202040504" pitchFamily="34" charset="0"/>
              <a:ea typeface="Zilla Slab" pitchFamily="2" charset="0"/>
            </a:endParaRPr>
          </a:p>
          <a:p>
            <a:pPr lvl="0"/>
            <a:r>
              <a:rPr lang="en-CA" sz="2400" dirty="0">
                <a:latin typeface="Zilla Slab" pitchFamily="2" charset="0"/>
                <a:ea typeface="Zilla Slab" pitchFamily="2" charset="0"/>
              </a:rPr>
              <a:t>We ask your child/youth to describe their Circle of Support.</a:t>
            </a:r>
          </a:p>
          <a:p>
            <a:pPr lvl="0"/>
            <a:endParaRPr lang="en-CA" sz="2400" dirty="0">
              <a:latin typeface="Zilla Slab" pitchFamily="2" charset="0"/>
              <a:ea typeface="Zilla Slab" pitchFamily="2" charset="0"/>
            </a:endParaRPr>
          </a:p>
          <a:p>
            <a:pPr lvl="0"/>
            <a:r>
              <a:rPr lang="en-CA" sz="2400" dirty="0">
                <a:latin typeface="Zilla Slab" pitchFamily="2" charset="0"/>
                <a:ea typeface="Zilla Slab" pitchFamily="2" charset="0"/>
              </a:rPr>
              <a:t>The many adults or teenagers in their life who care about them and want them to be safe and happy, and those who will help them if they needed help.</a:t>
            </a:r>
            <a:endParaRPr lang="en-CA" sz="4000" dirty="0">
              <a:solidFill>
                <a:srgbClr val="2CCCD3"/>
              </a:solidFill>
              <a:latin typeface="Steelfish Rg" panose="020B0608020202040504" pitchFamily="34" charset="0"/>
              <a:ea typeface="Zilla Slab"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4000" b="0" i="0" u="none" strike="noStrike" kern="1200" cap="none" spc="0" normalizeH="0" baseline="0" noProof="0" dirty="0">
              <a:ln>
                <a:noFill/>
              </a:ln>
              <a:solidFill>
                <a:srgbClr val="2CCCD3"/>
              </a:solidFill>
              <a:effectLst/>
              <a:uLnTx/>
              <a:uFillTx/>
              <a:latin typeface="Steelfish Rg" panose="020B0608020202040504" pitchFamily="34" charset="0"/>
              <a:ea typeface="Zilla Slab" pitchFamily="2" charset="0"/>
              <a:cs typeface="+mn-cs"/>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39614" t="6098" r="2737" b="8800"/>
          <a:stretch/>
        </p:blipFill>
        <p:spPr>
          <a:xfrm>
            <a:off x="0" y="0"/>
            <a:ext cx="5399477" cy="6839884"/>
          </a:xfrm>
          <a:prstGeom prst="rect">
            <a:avLst/>
          </a:prstGeom>
        </p:spPr>
      </p:pic>
    </p:spTree>
    <p:extLst>
      <p:ext uri="{BB962C8B-B14F-4D97-AF65-F5344CB8AC3E}">
        <p14:creationId xmlns:p14="http://schemas.microsoft.com/office/powerpoint/2010/main" val="20535425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943" y="763201"/>
            <a:ext cx="3122612" cy="977538"/>
          </a:xfrm>
        </p:spPr>
        <p:txBody>
          <a:bodyPr>
            <a:noAutofit/>
          </a:bodyPr>
          <a:lstStyle/>
          <a:p>
            <a:r>
              <a:rPr lang="en-CA" sz="4800" dirty="0">
                <a:latin typeface="Steelfish Rg" panose="020B0608020202040504" pitchFamily="34" charset="0"/>
              </a:rPr>
              <a:t>CIRCLE OF SUPPORT</a:t>
            </a:r>
            <a:endParaRPr lang="en-US" sz="4800" dirty="0">
              <a:latin typeface="Steelfish Rg" panose="020B0608020202040504" pitchFamily="34" charset="0"/>
            </a:endParaRPr>
          </a:p>
        </p:txBody>
      </p:sp>
      <p:sp>
        <p:nvSpPr>
          <p:cNvPr id="4" name="Text Placeholder 3"/>
          <p:cNvSpPr>
            <a:spLocks noGrp="1"/>
          </p:cNvSpPr>
          <p:nvPr>
            <p:ph type="body" sz="half" idx="2"/>
          </p:nvPr>
        </p:nvSpPr>
        <p:spPr/>
        <p:txBody>
          <a:bodyPr/>
          <a:lstStyle/>
          <a:p>
            <a:r>
              <a:rPr lang="en-CA" sz="2400" dirty="0">
                <a:solidFill>
                  <a:schemeClr val="tx1"/>
                </a:solidFill>
              </a:rPr>
              <a:t>Your child is in the middle, </a:t>
            </a:r>
          </a:p>
          <a:p>
            <a:r>
              <a:rPr lang="en-CA" sz="2400" dirty="0">
                <a:solidFill>
                  <a:schemeClr val="tx1"/>
                </a:solidFill>
              </a:rPr>
              <a:t>then family, </a:t>
            </a:r>
          </a:p>
          <a:p>
            <a:r>
              <a:rPr lang="en-CA" sz="2400" dirty="0">
                <a:solidFill>
                  <a:schemeClr val="tx1"/>
                </a:solidFill>
              </a:rPr>
              <a:t>then friends and mentors, </a:t>
            </a:r>
          </a:p>
          <a:p>
            <a:r>
              <a:rPr lang="en-CA" sz="2400" dirty="0">
                <a:solidFill>
                  <a:schemeClr val="tx1"/>
                </a:solidFill>
              </a:rPr>
              <a:t>then community helpers.</a:t>
            </a:r>
            <a:endParaRPr lang="en-US" sz="2400" dirty="0">
              <a:solidFill>
                <a:schemeClr val="tx1"/>
              </a:solidFill>
            </a:endParaRPr>
          </a:p>
          <a:p>
            <a:endParaRPr lang="en-US" dirty="0"/>
          </a:p>
        </p:txBody>
      </p:sp>
      <p:sp>
        <p:nvSpPr>
          <p:cNvPr id="6" name="Slide Number Placeholder 5"/>
          <p:cNvSpPr>
            <a:spLocks noGrp="1"/>
          </p:cNvSpPr>
          <p:nvPr>
            <p:ph type="sldNum" sz="quarter" idx="12"/>
          </p:nvPr>
        </p:nvSpPr>
        <p:spPr/>
        <p:txBody>
          <a:bodyPr/>
          <a:lstStyle/>
          <a:p>
            <a:fld id="{818FEBC7-5F35-4292-B6F2-37E73DA31B33}" type="slidenum">
              <a:rPr lang="en-US" smtClean="0"/>
              <a:t>21</a:t>
            </a:fld>
            <a:endParaRPr lang="en-US" dirty="0"/>
          </a:p>
        </p:txBody>
      </p:sp>
      <p:pic>
        <p:nvPicPr>
          <p:cNvPr id="7" name="Content Placeholder 6"/>
          <p:cNvPicPr>
            <a:picLocks noGrp="1" noChangeAspect="1" noChangeArrowheads="1"/>
          </p:cNvPicPr>
          <p:nvPr>
            <p:ph idx="1"/>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1242" b="11242"/>
          <a:stretch>
            <a:fillRect/>
          </a:stretch>
        </p:blipFill>
        <p:spPr bwMode="auto">
          <a:xfrm>
            <a:off x="4836233" y="472966"/>
            <a:ext cx="6779452" cy="5353159"/>
          </a:xfrm>
          <a:prstGeom prst="rect">
            <a:avLst/>
          </a:prstGeom>
          <a:solidFill>
            <a:srgbClr val="FFFFFF">
              <a:shade val="85000"/>
            </a:srgbClr>
          </a:solidFill>
          <a:ln w="9525">
            <a:solidFill>
              <a:srgbClr val="00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Footer Placeholder 5">
            <a:extLst>
              <a:ext uri="{FF2B5EF4-FFF2-40B4-BE49-F238E27FC236}">
                <a16:creationId xmlns:a16="http://schemas.microsoft.com/office/drawing/2014/main" id="{D265A3EF-AD44-4F06-86EA-CE488F677605}"/>
              </a:ext>
            </a:extLst>
          </p:cNvPr>
          <p:cNvSpPr>
            <a:spLocks noGrp="1"/>
          </p:cNvSpPr>
          <p:nvPr>
            <p:ph type="ftr" sz="quarter" idx="11"/>
          </p:nvPr>
        </p:nvSpPr>
        <p:spPr>
          <a:xfrm>
            <a:off x="4444548" y="6309402"/>
            <a:ext cx="41148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rPr>
              <a:t>© 2020 by</a:t>
            </a:r>
            <a:r>
              <a:rPr kumimoji="0" lang="en-US" sz="1000" b="0" i="0" u="none" strike="noStrike" kern="1200" cap="none" spc="0" normalizeH="0" noProof="0" dirty="0">
                <a:ln>
                  <a:noFill/>
                </a:ln>
                <a:solidFill>
                  <a:srgbClr val="000000"/>
                </a:solidFill>
                <a:effectLst/>
                <a:uLnTx/>
                <a:uFillTx/>
                <a:latin typeface="Zilla Slab" pitchFamily="2" charset="77"/>
                <a:ea typeface="Zilla Slab" pitchFamily="2" charset="77"/>
              </a:rPr>
              <a:t> Big Brothers Big Sisters of Canada</a:t>
            </a:r>
            <a:r>
              <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rPr>
              <a:t>. </a:t>
            </a:r>
          </a:p>
        </p:txBody>
      </p:sp>
    </p:spTree>
    <p:extLst>
      <p:ext uri="{BB962C8B-B14F-4D97-AF65-F5344CB8AC3E}">
        <p14:creationId xmlns:p14="http://schemas.microsoft.com/office/powerpoint/2010/main" val="4055377018"/>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a:latin typeface="Steelfish Rg" panose="020B0608020202040504" pitchFamily="34" charset="0"/>
              </a:rPr>
              <a:t>Duty of Care</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 t="18476" r="43" b="15372"/>
          <a:stretch/>
        </p:blipFill>
        <p:spPr>
          <a:xfrm>
            <a:off x="0" y="0"/>
            <a:ext cx="12186745" cy="5376042"/>
          </a:xfrm>
          <a:prstGeom prst="rect">
            <a:avLst/>
          </a:prstGeom>
        </p:spPr>
      </p:pic>
      <p:sp>
        <p:nvSpPr>
          <p:cNvPr id="8" name="Footer Placeholder 5">
            <a:extLst>
              <a:ext uri="{FF2B5EF4-FFF2-40B4-BE49-F238E27FC236}">
                <a16:creationId xmlns:a16="http://schemas.microsoft.com/office/drawing/2014/main" id="{D265A3EF-AD44-4F06-86EA-CE488F677605}"/>
              </a:ext>
            </a:extLst>
          </p:cNvPr>
          <p:cNvSpPr txBox="1">
            <a:spLocks/>
          </p:cNvSpPr>
          <p:nvPr/>
        </p:nvSpPr>
        <p:spPr>
          <a:xfrm>
            <a:off x="4444548" y="6309402"/>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US" sz="1000">
                <a:solidFill>
                  <a:srgbClr val="000000"/>
                </a:solidFill>
                <a:latin typeface="Zilla Slab" pitchFamily="2" charset="77"/>
                <a:ea typeface="Zilla Slab" pitchFamily="2" charset="77"/>
              </a:rPr>
              <a:t>© 2020 by Big Brothers Big Sisters of Canada. </a:t>
            </a:r>
            <a:endParaRPr lang="en-US" sz="1000" dirty="0">
              <a:solidFill>
                <a:srgbClr val="000000"/>
              </a:solidFill>
              <a:latin typeface="Zilla Slab" pitchFamily="2" charset="77"/>
              <a:ea typeface="Zilla Slab" pitchFamily="2" charset="77"/>
            </a:endParaRPr>
          </a:p>
        </p:txBody>
      </p:sp>
    </p:spTree>
    <p:extLst>
      <p:ext uri="{BB962C8B-B14F-4D97-AF65-F5344CB8AC3E}">
        <p14:creationId xmlns:p14="http://schemas.microsoft.com/office/powerpoint/2010/main" val="1364540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820"/>
            <a:ext cx="7366611" cy="68638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B81C"/>
              </a:solidFill>
              <a:effectLst/>
              <a:uLnTx/>
              <a:uFillTx/>
              <a:latin typeface="Calibri" panose="020F0502020204030204"/>
              <a:ea typeface="+mn-ea"/>
              <a:cs typeface="+mn-cs"/>
            </a:endParaRPr>
          </a:p>
        </p:txBody>
      </p:sp>
      <p:sp>
        <p:nvSpPr>
          <p:cNvPr id="7" name="TextBox 6"/>
          <p:cNvSpPr txBox="1"/>
          <p:nvPr/>
        </p:nvSpPr>
        <p:spPr>
          <a:xfrm>
            <a:off x="1733862" y="611845"/>
            <a:ext cx="3492708"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12721"/>
                </a:solidFill>
                <a:effectLst/>
                <a:uLnTx/>
                <a:uFillTx/>
                <a:latin typeface="Steelfish Rg" panose="020B0608020202040504" pitchFamily="34" charset="0"/>
                <a:ea typeface="+mn-ea"/>
                <a:cs typeface="+mn-cs"/>
              </a:rPr>
              <a:t>DISCOVERY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4585A"/>
                </a:solidFill>
                <a:effectLst/>
                <a:uLnTx/>
                <a:uFillTx/>
                <a:latin typeface="Zilla Slab" pitchFamily="2" charset="0"/>
                <a:ea typeface="Zilla Slab" pitchFamily="2" charset="0"/>
                <a:cs typeface="+mn-cs"/>
              </a:rPr>
              <a:t>when a child/youth reveals abuse through behavior or other external circumstances or indicators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TextBox 7"/>
          <p:cNvSpPr txBox="1"/>
          <p:nvPr/>
        </p:nvSpPr>
        <p:spPr>
          <a:xfrm>
            <a:off x="1628931" y="3532956"/>
            <a:ext cx="3492708"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212721"/>
                </a:solidFill>
                <a:effectLst/>
                <a:uLnTx/>
                <a:uFillTx/>
                <a:latin typeface="Steelfish Rg" panose="020B0608020202040504" pitchFamily="34" charset="0"/>
                <a:ea typeface="+mn-ea"/>
                <a:cs typeface="+mn-cs"/>
              </a:rPr>
              <a:t>DISCLOSURE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4585A"/>
                </a:solidFill>
                <a:effectLst/>
                <a:uLnTx/>
                <a:uFillTx/>
                <a:latin typeface="Zilla Slab" pitchFamily="2" charset="0"/>
                <a:ea typeface="Zilla Slab" pitchFamily="2" charset="0"/>
                <a:cs typeface="+mn-cs"/>
              </a:rPr>
              <a:t>when a child/youth tells you that he or she has been abused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9" name="Picture 8"/>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7944062" y="2511022"/>
            <a:ext cx="6764780" cy="173109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0989" y="0"/>
            <a:ext cx="4571286" cy="6858000"/>
          </a:xfrm>
          <a:prstGeom prst="rect">
            <a:avLst/>
          </a:prstGeom>
        </p:spPr>
      </p:pic>
    </p:spTree>
    <p:extLst>
      <p:ext uri="{BB962C8B-B14F-4D97-AF65-F5344CB8AC3E}">
        <p14:creationId xmlns:p14="http://schemas.microsoft.com/office/powerpoint/2010/main" val="2347231099"/>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p:cNvSpPr txBox="1"/>
          <p:nvPr/>
        </p:nvSpPr>
        <p:spPr>
          <a:xfrm>
            <a:off x="2168575" y="269824"/>
            <a:ext cx="7649980" cy="830997"/>
          </a:xfrm>
          <a:prstGeom prst="rect">
            <a:avLst/>
          </a:prstGeom>
          <a:noFill/>
        </p:spPr>
        <p:txBody>
          <a:bodyPr wrap="square" rtlCol="0">
            <a:spAutoFit/>
          </a:bodyPr>
          <a:lstStyle/>
          <a:p>
            <a:r>
              <a:rPr lang="en-US" sz="4800" b="1" dirty="0">
                <a:solidFill>
                  <a:schemeClr val="tx2"/>
                </a:solidFill>
                <a:latin typeface="Steelfish Rg" panose="020B0608020202040504" pitchFamily="34" charset="0"/>
              </a:rPr>
              <a:t>FIVE TYPES OF ABUSE</a:t>
            </a:r>
          </a:p>
        </p:txBody>
      </p:sp>
      <p:sp>
        <p:nvSpPr>
          <p:cNvPr id="32" name="TextBox 31"/>
          <p:cNvSpPr txBox="1"/>
          <p:nvPr/>
        </p:nvSpPr>
        <p:spPr>
          <a:xfrm>
            <a:off x="2198555" y="988458"/>
            <a:ext cx="7934793" cy="369332"/>
          </a:xfrm>
          <a:prstGeom prst="rect">
            <a:avLst/>
          </a:prstGeom>
          <a:noFill/>
        </p:spPr>
        <p:txBody>
          <a:bodyPr wrap="square" rtlCol="0">
            <a:spAutoFit/>
          </a:bodyPr>
          <a:lstStyle/>
          <a:p>
            <a:r>
              <a:rPr lang="en-US" dirty="0">
                <a:solidFill>
                  <a:schemeClr val="accent6"/>
                </a:solidFill>
                <a:latin typeface="Zilla Slab" pitchFamily="2" charset="0"/>
                <a:ea typeface="Zilla Slab" pitchFamily="2" charset="0"/>
              </a:rPr>
              <a:t>There are five types of abuse:</a:t>
            </a:r>
          </a:p>
        </p:txBody>
      </p:sp>
      <p:grpSp>
        <p:nvGrpSpPr>
          <p:cNvPr id="4" name="Group 3"/>
          <p:cNvGrpSpPr/>
          <p:nvPr/>
        </p:nvGrpSpPr>
        <p:grpSpPr>
          <a:xfrm>
            <a:off x="7391269" y="1447478"/>
            <a:ext cx="2315740" cy="2261123"/>
            <a:chOff x="3375881" y="1279513"/>
            <a:chExt cx="2315740" cy="2261123"/>
          </a:xfrm>
          <a:solidFill>
            <a:schemeClr val="bg1">
              <a:lumMod val="65000"/>
            </a:schemeClr>
          </a:solidFill>
        </p:grpSpPr>
        <p:sp>
          <p:nvSpPr>
            <p:cNvPr id="40" name="Oval 39"/>
            <p:cNvSpPr/>
            <p:nvPr/>
          </p:nvSpPr>
          <p:spPr>
            <a:xfrm>
              <a:off x="3375881" y="1279513"/>
              <a:ext cx="2261123" cy="22611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3399324" y="2038910"/>
              <a:ext cx="2292297" cy="646331"/>
            </a:xfrm>
            <a:prstGeom prst="rect">
              <a:avLst/>
            </a:prstGeom>
            <a:noFill/>
          </p:spPr>
          <p:txBody>
            <a:bodyPr wrap="square" rtlCol="0">
              <a:spAutoFit/>
            </a:bodyPr>
            <a:lstStyle/>
            <a:p>
              <a:pPr algn="ctr"/>
              <a:r>
                <a:rPr lang="en-US" sz="3600" b="1" dirty="0">
                  <a:solidFill>
                    <a:schemeClr val="bg1"/>
                  </a:solidFill>
                  <a:latin typeface="Steelfish Rg" panose="020B0608020202040504" pitchFamily="34" charset="0"/>
                </a:rPr>
                <a:t>SEXUAL</a:t>
              </a:r>
            </a:p>
          </p:txBody>
        </p:sp>
      </p:grpSp>
      <p:grpSp>
        <p:nvGrpSpPr>
          <p:cNvPr id="5" name="Group 4"/>
          <p:cNvGrpSpPr/>
          <p:nvPr/>
        </p:nvGrpSpPr>
        <p:grpSpPr>
          <a:xfrm>
            <a:off x="1802992" y="4229931"/>
            <a:ext cx="2315743" cy="2261123"/>
            <a:chOff x="6152158" y="1308818"/>
            <a:chExt cx="2315743" cy="2261123"/>
          </a:xfrm>
        </p:grpSpPr>
        <p:sp>
          <p:nvSpPr>
            <p:cNvPr id="41" name="Oval 40"/>
            <p:cNvSpPr/>
            <p:nvPr/>
          </p:nvSpPr>
          <p:spPr>
            <a:xfrm>
              <a:off x="6206778" y="1308818"/>
              <a:ext cx="2261123" cy="226112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6152158" y="2086105"/>
              <a:ext cx="2292299" cy="646331"/>
            </a:xfrm>
            <a:prstGeom prst="rect">
              <a:avLst/>
            </a:prstGeom>
            <a:noFill/>
          </p:spPr>
          <p:txBody>
            <a:bodyPr wrap="square" rtlCol="0">
              <a:spAutoFit/>
            </a:bodyPr>
            <a:lstStyle/>
            <a:p>
              <a:pPr algn="ctr"/>
              <a:r>
                <a:rPr lang="en-US" sz="3600" b="1" dirty="0">
                  <a:solidFill>
                    <a:schemeClr val="bg1"/>
                  </a:solidFill>
                  <a:latin typeface="Steelfish Rg" panose="020B0608020202040504" pitchFamily="34" charset="0"/>
                </a:rPr>
                <a:t>PHYSICAL</a:t>
              </a:r>
            </a:p>
          </p:txBody>
        </p:sp>
      </p:grpSp>
      <p:grpSp>
        <p:nvGrpSpPr>
          <p:cNvPr id="20" name="Group 19"/>
          <p:cNvGrpSpPr/>
          <p:nvPr/>
        </p:nvGrpSpPr>
        <p:grpSpPr>
          <a:xfrm>
            <a:off x="4659586" y="2776203"/>
            <a:ext cx="2327425" cy="2261123"/>
            <a:chOff x="3375881" y="1279513"/>
            <a:chExt cx="2327425" cy="2261123"/>
          </a:xfrm>
        </p:grpSpPr>
        <p:sp>
          <p:nvSpPr>
            <p:cNvPr id="21" name="Oval 20"/>
            <p:cNvSpPr/>
            <p:nvPr/>
          </p:nvSpPr>
          <p:spPr>
            <a:xfrm>
              <a:off x="3375881" y="1279513"/>
              <a:ext cx="2261123" cy="226112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442182" y="2086908"/>
              <a:ext cx="2261124" cy="646331"/>
            </a:xfrm>
            <a:prstGeom prst="rect">
              <a:avLst/>
            </a:prstGeom>
            <a:noFill/>
          </p:spPr>
          <p:txBody>
            <a:bodyPr wrap="square" rtlCol="0">
              <a:spAutoFit/>
            </a:bodyPr>
            <a:lstStyle/>
            <a:p>
              <a:pPr algn="ctr"/>
              <a:r>
                <a:rPr lang="en-US" sz="3600" b="1" dirty="0">
                  <a:solidFill>
                    <a:schemeClr val="bg1"/>
                  </a:solidFill>
                  <a:latin typeface="Steelfish Rg" panose="020B0608020202040504" pitchFamily="34" charset="0"/>
                </a:rPr>
                <a:t>NEGLECT</a:t>
              </a:r>
            </a:p>
          </p:txBody>
        </p:sp>
      </p:grpSp>
      <p:grpSp>
        <p:nvGrpSpPr>
          <p:cNvPr id="23" name="Group 22"/>
          <p:cNvGrpSpPr/>
          <p:nvPr/>
        </p:nvGrpSpPr>
        <p:grpSpPr>
          <a:xfrm>
            <a:off x="7391267" y="4199821"/>
            <a:ext cx="2261125" cy="2261123"/>
            <a:chOff x="6152156" y="1308818"/>
            <a:chExt cx="2261125" cy="2261123"/>
          </a:xfrm>
        </p:grpSpPr>
        <p:sp>
          <p:nvSpPr>
            <p:cNvPr id="24" name="Oval 23"/>
            <p:cNvSpPr/>
            <p:nvPr/>
          </p:nvSpPr>
          <p:spPr>
            <a:xfrm>
              <a:off x="6152158" y="1308818"/>
              <a:ext cx="2261123" cy="226112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6152156" y="2146323"/>
              <a:ext cx="2261125" cy="646331"/>
            </a:xfrm>
            <a:prstGeom prst="rect">
              <a:avLst/>
            </a:prstGeom>
            <a:noFill/>
          </p:spPr>
          <p:txBody>
            <a:bodyPr wrap="square" rtlCol="0">
              <a:spAutoFit/>
            </a:bodyPr>
            <a:lstStyle/>
            <a:p>
              <a:pPr algn="ctr"/>
              <a:r>
                <a:rPr lang="en-US" sz="3600" b="1" dirty="0">
                  <a:solidFill>
                    <a:schemeClr val="bg1"/>
                  </a:solidFill>
                  <a:latin typeface="Steelfish Rg" panose="020B0608020202040504" pitchFamily="34" charset="0"/>
                </a:rPr>
                <a:t>BULLYING</a:t>
              </a:r>
            </a:p>
          </p:txBody>
        </p:sp>
      </p:grpSp>
      <p:grpSp>
        <p:nvGrpSpPr>
          <p:cNvPr id="3" name="Group 2"/>
          <p:cNvGrpSpPr/>
          <p:nvPr/>
        </p:nvGrpSpPr>
        <p:grpSpPr>
          <a:xfrm>
            <a:off x="1857612" y="1447478"/>
            <a:ext cx="2304032" cy="2261123"/>
            <a:chOff x="2190825" y="1606425"/>
            <a:chExt cx="2304032" cy="2261123"/>
          </a:xfrm>
        </p:grpSpPr>
        <p:grpSp>
          <p:nvGrpSpPr>
            <p:cNvPr id="2" name="Group 1"/>
            <p:cNvGrpSpPr/>
            <p:nvPr/>
          </p:nvGrpSpPr>
          <p:grpSpPr>
            <a:xfrm>
              <a:off x="2190825" y="1606425"/>
              <a:ext cx="2292298" cy="2261123"/>
              <a:chOff x="599604" y="1279513"/>
              <a:chExt cx="2292298" cy="2261123"/>
            </a:xfrm>
          </p:grpSpPr>
          <p:sp>
            <p:nvSpPr>
              <p:cNvPr id="9" name="Oval 8"/>
              <p:cNvSpPr/>
              <p:nvPr/>
            </p:nvSpPr>
            <p:spPr>
              <a:xfrm>
                <a:off x="599605" y="1279513"/>
                <a:ext cx="2261123" cy="226112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99604" y="2025353"/>
                <a:ext cx="2292298" cy="769441"/>
              </a:xfrm>
              <a:prstGeom prst="rect">
                <a:avLst/>
              </a:prstGeom>
              <a:noFill/>
              <a:ln>
                <a:noFill/>
              </a:ln>
            </p:spPr>
            <p:txBody>
              <a:bodyPr wrap="square" rtlCol="0">
                <a:spAutoFit/>
              </a:bodyPr>
              <a:lstStyle/>
              <a:p>
                <a:pPr algn="ctr"/>
                <a:endParaRPr lang="en-US" sz="4400" b="1" dirty="0">
                  <a:solidFill>
                    <a:schemeClr val="bg1"/>
                  </a:solidFill>
                </a:endParaRPr>
              </a:p>
            </p:txBody>
          </p:sp>
        </p:grpSp>
        <p:sp>
          <p:nvSpPr>
            <p:cNvPr id="26" name="TextBox 25"/>
            <p:cNvSpPr txBox="1"/>
            <p:nvPr/>
          </p:nvSpPr>
          <p:spPr>
            <a:xfrm>
              <a:off x="2202560" y="2413819"/>
              <a:ext cx="2292297" cy="646331"/>
            </a:xfrm>
            <a:prstGeom prst="rect">
              <a:avLst/>
            </a:prstGeom>
            <a:noFill/>
          </p:spPr>
          <p:txBody>
            <a:bodyPr wrap="square" rtlCol="0">
              <a:spAutoFit/>
            </a:bodyPr>
            <a:lstStyle/>
            <a:p>
              <a:pPr algn="ctr"/>
              <a:r>
                <a:rPr lang="en-US" sz="3600" b="1" dirty="0">
                  <a:solidFill>
                    <a:schemeClr val="bg1"/>
                  </a:solidFill>
                  <a:latin typeface="Steelfish Rg" panose="020B0608020202040504" pitchFamily="34" charset="0"/>
                </a:rPr>
                <a:t>EMOTIONAL</a:t>
              </a:r>
            </a:p>
          </p:txBody>
        </p:sp>
      </p:grpSp>
      <p:pic>
        <p:nvPicPr>
          <p:cNvPr id="27" name="Picture 26"/>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16200000">
            <a:off x="7939785" y="2519376"/>
            <a:ext cx="6771591" cy="1732839"/>
          </a:xfrm>
          <a:prstGeom prst="rect">
            <a:avLst/>
          </a:prstGeom>
        </p:spPr>
      </p:pic>
      <p:sp>
        <p:nvSpPr>
          <p:cNvPr id="28" name="Footer Placeholder 5">
            <a:extLst>
              <a:ext uri="{FF2B5EF4-FFF2-40B4-BE49-F238E27FC236}">
                <a16:creationId xmlns:a16="http://schemas.microsoft.com/office/drawing/2014/main" id="{D265A3EF-AD44-4F06-86EA-CE488F677605}"/>
              </a:ext>
            </a:extLst>
          </p:cNvPr>
          <p:cNvSpPr>
            <a:spLocks noGrp="1"/>
          </p:cNvSpPr>
          <p:nvPr>
            <p:ph type="ftr" sz="quarter" idx="11"/>
          </p:nvPr>
        </p:nvSpPr>
        <p:spPr>
          <a:xfrm>
            <a:off x="4444548" y="6309402"/>
            <a:ext cx="41148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rPr>
              <a:t>© 2020 by</a:t>
            </a:r>
            <a:r>
              <a:rPr kumimoji="0" lang="en-US" sz="1000" b="0" i="0" u="none" strike="noStrike" kern="1200" cap="none" spc="0" normalizeH="0" noProof="0" dirty="0">
                <a:ln>
                  <a:noFill/>
                </a:ln>
                <a:solidFill>
                  <a:srgbClr val="000000"/>
                </a:solidFill>
                <a:effectLst/>
                <a:uLnTx/>
                <a:uFillTx/>
                <a:latin typeface="Zilla Slab" pitchFamily="2" charset="77"/>
                <a:ea typeface="Zilla Slab" pitchFamily="2" charset="77"/>
              </a:rPr>
              <a:t> Big Brothers Big Sisters of Canada</a:t>
            </a:r>
            <a:r>
              <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rPr>
              <a:t>. </a:t>
            </a:r>
          </a:p>
        </p:txBody>
      </p:sp>
    </p:spTree>
    <p:extLst>
      <p:ext uri="{BB962C8B-B14F-4D97-AF65-F5344CB8AC3E}">
        <p14:creationId xmlns:p14="http://schemas.microsoft.com/office/powerpoint/2010/main" val="307821934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60C18-0DFD-4EB2-A040-90DEA61B7509}"/>
              </a:ext>
            </a:extLst>
          </p:cNvPr>
          <p:cNvSpPr>
            <a:spLocks noGrp="1"/>
          </p:cNvSpPr>
          <p:nvPr>
            <p:ph type="title"/>
          </p:nvPr>
        </p:nvSpPr>
        <p:spPr>
          <a:xfrm>
            <a:off x="431011" y="1749966"/>
            <a:ext cx="3122612" cy="647918"/>
          </a:xfrm>
          <a:noFill/>
        </p:spPr>
        <p:txBody>
          <a:bodyPr>
            <a:noAutofit/>
          </a:bodyPr>
          <a:lstStyle/>
          <a:p>
            <a:pPr algn="ctr"/>
            <a:r>
              <a:rPr lang="en-CA" sz="4400" b="1" dirty="0">
                <a:latin typeface="Steelfish Rg" panose="020B0608020202040504" pitchFamily="34" charset="0"/>
              </a:rPr>
              <a:t>Strong from</a:t>
            </a:r>
            <a:br>
              <a:rPr lang="en-CA" sz="4400" b="1" dirty="0">
                <a:latin typeface="Steelfish Rg" panose="020B0608020202040504" pitchFamily="34" charset="0"/>
              </a:rPr>
            </a:br>
            <a:r>
              <a:rPr lang="en-CA" sz="4400" dirty="0">
                <a:latin typeface="Steelfish Rg" panose="020B0608020202040504" pitchFamily="34" charset="0"/>
              </a:rPr>
              <a:t>the Start </a:t>
            </a:r>
            <a:endParaRPr lang="en-US" sz="4400" b="1" dirty="0">
              <a:latin typeface="Steelfish Rg" panose="020B0608020202040504" pitchFamily="34" charset="0"/>
            </a:endParaRPr>
          </a:p>
        </p:txBody>
      </p:sp>
      <p:graphicFrame>
        <p:nvGraphicFramePr>
          <p:cNvPr id="19" name="Content Placeholder 18"/>
          <p:cNvGraphicFramePr>
            <a:graphicFrameLocks noGrp="1"/>
          </p:cNvGraphicFramePr>
          <p:nvPr>
            <p:ph idx="1"/>
          </p:nvPr>
        </p:nvGraphicFramePr>
        <p:xfrm>
          <a:off x="4444548" y="1122655"/>
          <a:ext cx="7069138" cy="3779520"/>
        </p:xfrm>
        <a:graphic>
          <a:graphicData uri="http://schemas.openxmlformats.org/drawingml/2006/table">
            <a:tbl>
              <a:tblPr firstRow="1" bandRow="1">
                <a:tableStyleId>{F5AB1C69-6EDB-4FF4-983F-18BD219EF322}</a:tableStyleId>
              </a:tblPr>
              <a:tblGrid>
                <a:gridCol w="3534569">
                  <a:extLst>
                    <a:ext uri="{9D8B030D-6E8A-4147-A177-3AD203B41FA5}">
                      <a16:colId xmlns:a16="http://schemas.microsoft.com/office/drawing/2014/main" val="2748150603"/>
                    </a:ext>
                  </a:extLst>
                </a:gridCol>
                <a:gridCol w="3534569">
                  <a:extLst>
                    <a:ext uri="{9D8B030D-6E8A-4147-A177-3AD203B41FA5}">
                      <a16:colId xmlns:a16="http://schemas.microsoft.com/office/drawing/2014/main" val="3646996704"/>
                    </a:ext>
                  </a:extLst>
                </a:gridCol>
              </a:tblGrid>
              <a:tr h="297359">
                <a:tc>
                  <a:txBody>
                    <a:bodyPr/>
                    <a:lstStyle/>
                    <a:p>
                      <a:pPr algn="ctr"/>
                      <a:r>
                        <a:rPr lang="en-CA" sz="2200" b="1" dirty="0">
                          <a:solidFill>
                            <a:schemeClr val="tx2"/>
                          </a:solidFill>
                          <a:latin typeface="Zilla Slab" pitchFamily="2" charset="0"/>
                          <a:ea typeface="Zilla Slab" pitchFamily="2" charset="0"/>
                        </a:rPr>
                        <a:t>People Treating Others with:</a:t>
                      </a:r>
                    </a:p>
                    <a:p>
                      <a:pPr algn="ctr"/>
                      <a:r>
                        <a:rPr lang="en-US" sz="2200" b="0" dirty="0">
                          <a:solidFill>
                            <a:schemeClr val="tx2"/>
                          </a:solidFill>
                          <a:latin typeface="Zilla Slab" pitchFamily="2" charset="0"/>
                          <a:ea typeface="Zilla Slab" pitchFamily="2" charset="0"/>
                        </a:rPr>
                        <a:t>Coldness</a:t>
                      </a:r>
                    </a:p>
                    <a:p>
                      <a:pPr algn="ctr"/>
                      <a:r>
                        <a:rPr lang="en-US" sz="2200" b="0" dirty="0">
                          <a:solidFill>
                            <a:schemeClr val="tx2"/>
                          </a:solidFill>
                          <a:latin typeface="Zilla Slab" pitchFamily="2" charset="0"/>
                          <a:ea typeface="Zilla Slab" pitchFamily="2" charset="0"/>
                        </a:rPr>
                        <a:t>Cruelty</a:t>
                      </a:r>
                    </a:p>
                    <a:p>
                      <a:pPr algn="ctr"/>
                      <a:r>
                        <a:rPr lang="en-US" sz="2200" b="0" dirty="0">
                          <a:solidFill>
                            <a:schemeClr val="tx2"/>
                          </a:solidFill>
                          <a:latin typeface="Zilla Slab" pitchFamily="2" charset="0"/>
                          <a:ea typeface="Zilla Slab" pitchFamily="2" charset="0"/>
                        </a:rPr>
                        <a:t>Extreme inconsistency</a:t>
                      </a:r>
                    </a:p>
                    <a:p>
                      <a:pPr algn="ctr"/>
                      <a:r>
                        <a:rPr lang="en-US" sz="2200" b="0" dirty="0">
                          <a:solidFill>
                            <a:schemeClr val="tx2"/>
                          </a:solidFill>
                          <a:latin typeface="Zilla Slab" pitchFamily="2" charset="0"/>
                          <a:ea typeface="Zilla Slab" pitchFamily="2" charset="0"/>
                        </a:rPr>
                        <a:t>Ignorance</a:t>
                      </a:r>
                    </a:p>
                    <a:p>
                      <a:pPr algn="ctr"/>
                      <a:r>
                        <a:rPr lang="en-US" sz="2200" b="0" dirty="0">
                          <a:solidFill>
                            <a:schemeClr val="tx2"/>
                          </a:solidFill>
                          <a:latin typeface="Zilla Slab" pitchFamily="2" charset="0"/>
                          <a:ea typeface="Zilla Slab" pitchFamily="2" charset="0"/>
                        </a:rPr>
                        <a:t>Rejection</a:t>
                      </a:r>
                    </a:p>
                    <a:p>
                      <a:pPr algn="ctr"/>
                      <a:r>
                        <a:rPr lang="en-US" sz="2200" b="0" dirty="0">
                          <a:solidFill>
                            <a:schemeClr val="tx2"/>
                          </a:solidFill>
                          <a:latin typeface="Zilla Slab" pitchFamily="2" charset="0"/>
                          <a:ea typeface="Zilla Slab" pitchFamily="2" charset="0"/>
                        </a:rPr>
                        <a:t>Isolation</a:t>
                      </a:r>
                    </a:p>
                    <a:p>
                      <a:pPr algn="ctr"/>
                      <a:endParaRPr lang="en-US" sz="2200" b="0" dirty="0">
                        <a:solidFill>
                          <a:schemeClr val="tx2"/>
                        </a:solidFill>
                        <a:latin typeface="Zilla Slab" pitchFamily="2" charset="0"/>
                        <a:ea typeface="Zilla Slab" pitchFamily="2" charset="0"/>
                      </a:endParaRPr>
                    </a:p>
                  </a:txBody>
                  <a:tcPr/>
                </a:tc>
                <a:tc>
                  <a:txBody>
                    <a:bodyPr/>
                    <a:lstStyle/>
                    <a:p>
                      <a:pPr algn="ctr"/>
                      <a:r>
                        <a:rPr lang="en-CA" sz="2200" b="1" dirty="0">
                          <a:solidFill>
                            <a:schemeClr val="tx2"/>
                          </a:solidFill>
                          <a:latin typeface="Zilla Slab" pitchFamily="2" charset="0"/>
                          <a:ea typeface="Zilla Slab" pitchFamily="2" charset="0"/>
                        </a:rPr>
                        <a:t>Some Indicators:</a:t>
                      </a:r>
                    </a:p>
                    <a:p>
                      <a:pPr marL="342900" indent="-342900" algn="ctr">
                        <a:buFont typeface="Arial" panose="020B0604020202020204" pitchFamily="34" charset="0"/>
                        <a:buChar char="•"/>
                      </a:pPr>
                      <a:r>
                        <a:rPr lang="en-CA" sz="2200" b="0" dirty="0">
                          <a:solidFill>
                            <a:schemeClr val="tx2"/>
                          </a:solidFill>
                          <a:latin typeface="Zilla Slab" pitchFamily="2" charset="0"/>
                          <a:ea typeface="Zilla Slab" pitchFamily="2" charset="0"/>
                        </a:rPr>
                        <a:t>Depression</a:t>
                      </a:r>
                    </a:p>
                    <a:p>
                      <a:pPr marL="342900" indent="-342900" algn="ctr">
                        <a:buFont typeface="Arial" panose="020B0604020202020204" pitchFamily="34" charset="0"/>
                        <a:buChar char="•"/>
                      </a:pPr>
                      <a:r>
                        <a:rPr lang="en-CA" sz="2200" b="0" dirty="0">
                          <a:solidFill>
                            <a:schemeClr val="tx2"/>
                          </a:solidFill>
                          <a:latin typeface="Zilla Slab" pitchFamily="2" charset="0"/>
                          <a:ea typeface="Zilla Slab" pitchFamily="2" charset="0"/>
                        </a:rPr>
                        <a:t>Withdrawal or aggressiveness</a:t>
                      </a:r>
                    </a:p>
                    <a:p>
                      <a:pPr marL="342900" indent="-342900" algn="ctr">
                        <a:buFont typeface="Arial" panose="020B0604020202020204" pitchFamily="34" charset="0"/>
                        <a:buChar char="•"/>
                      </a:pPr>
                      <a:r>
                        <a:rPr lang="en-CA" sz="2200" b="0" dirty="0">
                          <a:solidFill>
                            <a:schemeClr val="tx2"/>
                          </a:solidFill>
                          <a:latin typeface="Zilla Slab" pitchFamily="2" charset="0"/>
                          <a:ea typeface="Zilla Slab" pitchFamily="2" charset="0"/>
                        </a:rPr>
                        <a:t>Overly compliant</a:t>
                      </a:r>
                    </a:p>
                    <a:p>
                      <a:pPr marL="342900" indent="-342900" algn="ctr">
                        <a:buFont typeface="Arial" panose="020B0604020202020204" pitchFamily="34" charset="0"/>
                        <a:buChar char="•"/>
                      </a:pPr>
                      <a:r>
                        <a:rPr lang="en-CA" sz="2200" b="0" dirty="0">
                          <a:solidFill>
                            <a:schemeClr val="tx2"/>
                          </a:solidFill>
                          <a:latin typeface="Zilla Slab" pitchFamily="2" charset="0"/>
                          <a:ea typeface="Zilla Slab" pitchFamily="2" charset="0"/>
                        </a:rPr>
                        <a:t>Attention seeking </a:t>
                      </a:r>
                    </a:p>
                    <a:p>
                      <a:pPr marL="342900" indent="-342900" algn="ctr">
                        <a:buFont typeface="Arial" panose="020B0604020202020204" pitchFamily="34" charset="0"/>
                        <a:buChar char="•"/>
                      </a:pPr>
                      <a:r>
                        <a:rPr lang="en-CA" sz="2200" b="0" dirty="0">
                          <a:solidFill>
                            <a:schemeClr val="tx2"/>
                          </a:solidFill>
                          <a:latin typeface="Zilla Slab" pitchFamily="2" charset="0"/>
                          <a:ea typeface="Zilla Slab" pitchFamily="2" charset="0"/>
                        </a:rPr>
                        <a:t>Bedwetting </a:t>
                      </a:r>
                    </a:p>
                    <a:p>
                      <a:pPr marL="342900" indent="-342900" algn="ctr">
                        <a:buFont typeface="Arial" panose="020B0604020202020204" pitchFamily="34" charset="0"/>
                        <a:buChar char="•"/>
                      </a:pPr>
                      <a:r>
                        <a:rPr lang="en-CA" sz="2200" b="0" dirty="0">
                          <a:solidFill>
                            <a:schemeClr val="tx2"/>
                          </a:solidFill>
                          <a:latin typeface="Zilla Slab" pitchFamily="2" charset="0"/>
                          <a:ea typeface="Zilla Slab" pitchFamily="2" charset="0"/>
                        </a:rPr>
                        <a:t>Headaches, nausea, abdominal pains </a:t>
                      </a:r>
                    </a:p>
                    <a:p>
                      <a:pPr marL="342900" indent="-342900" algn="ctr">
                        <a:buFont typeface="Arial" panose="020B0604020202020204" pitchFamily="34" charset="0"/>
                        <a:buChar char="•"/>
                      </a:pPr>
                      <a:r>
                        <a:rPr lang="en-CA" sz="2200" b="0" dirty="0">
                          <a:solidFill>
                            <a:schemeClr val="tx2"/>
                          </a:solidFill>
                          <a:latin typeface="Zilla Slab" pitchFamily="2" charset="0"/>
                          <a:ea typeface="Zilla Slab" pitchFamily="2" charset="0"/>
                        </a:rPr>
                        <a:t>Failing to thrive </a:t>
                      </a:r>
                    </a:p>
                    <a:p>
                      <a:pPr algn="ctr"/>
                      <a:endParaRPr lang="en-US" sz="2200" b="0" dirty="0">
                        <a:solidFill>
                          <a:schemeClr val="tx2"/>
                        </a:solidFill>
                        <a:latin typeface="Zilla Slab" pitchFamily="2" charset="0"/>
                        <a:ea typeface="Zilla Slab" pitchFamily="2" charset="0"/>
                      </a:endParaRPr>
                    </a:p>
                  </a:txBody>
                  <a:tcPr/>
                </a:tc>
                <a:extLst>
                  <a:ext uri="{0D108BD9-81ED-4DB2-BD59-A6C34878D82A}">
                    <a16:rowId xmlns:a16="http://schemas.microsoft.com/office/drawing/2014/main" val="465631744"/>
                  </a:ext>
                </a:extLst>
              </a:tr>
            </a:tbl>
          </a:graphicData>
        </a:graphic>
      </p:graphicFrame>
      <p:sp>
        <p:nvSpPr>
          <p:cNvPr id="6" name="Footer Placeholder 5">
            <a:extLst>
              <a:ext uri="{FF2B5EF4-FFF2-40B4-BE49-F238E27FC236}">
                <a16:creationId xmlns:a16="http://schemas.microsoft.com/office/drawing/2014/main" id="{D265A3EF-AD44-4F06-86EA-CE488F677605}"/>
              </a:ext>
            </a:extLst>
          </p:cNvPr>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rPr>
              <a:t>© 2020 by</a:t>
            </a:r>
            <a:r>
              <a:rPr kumimoji="0" lang="en-US" sz="1000" b="0" i="0" u="none" strike="noStrike" kern="1200" cap="none" spc="0" normalizeH="0" noProof="0" dirty="0">
                <a:ln>
                  <a:noFill/>
                </a:ln>
                <a:solidFill>
                  <a:srgbClr val="000000"/>
                </a:solidFill>
                <a:effectLst/>
                <a:uLnTx/>
                <a:uFillTx/>
                <a:latin typeface="Zilla Slab" pitchFamily="2" charset="77"/>
                <a:ea typeface="Zilla Slab" pitchFamily="2" charset="77"/>
              </a:rPr>
              <a:t> Big Brothers Big Sisters of Canada</a:t>
            </a:r>
            <a:r>
              <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rPr>
              <a:t>. </a:t>
            </a:r>
          </a:p>
        </p:txBody>
      </p:sp>
      <p:sp>
        <p:nvSpPr>
          <p:cNvPr id="5" name="Slide Number Placeholder 4">
            <a:extLst>
              <a:ext uri="{FF2B5EF4-FFF2-40B4-BE49-F238E27FC236}">
                <a16:creationId xmlns:a16="http://schemas.microsoft.com/office/drawing/2014/main" id="{F4C9F21B-5040-4E27-8810-64ABCB8F2DD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18FEBC7-5F35-4292-B6F2-37E73DA31B33}" type="slidenum">
              <a:rPr kumimoji="0" lang="en-US" sz="1000" b="0" i="0" u="none" strike="noStrike" kern="1200" cap="none" spc="0" normalizeH="0" baseline="0" noProof="0" smtClean="0">
                <a:ln>
                  <a:noFill/>
                </a:ln>
                <a:solidFill>
                  <a:srgbClr val="000000"/>
                </a:solidFill>
                <a:effectLst/>
                <a:uLnTx/>
                <a:uFillTx/>
                <a:latin typeface="Zilla Slab" pitchFamily="2" charset="77"/>
                <a:ea typeface="Zilla Slab" pitchFamily="2" charset="77"/>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endParaRPr>
          </a:p>
        </p:txBody>
      </p:sp>
      <p:sp>
        <p:nvSpPr>
          <p:cNvPr id="18" name="TextBox 17"/>
          <p:cNvSpPr txBox="1"/>
          <p:nvPr/>
        </p:nvSpPr>
        <p:spPr>
          <a:xfrm>
            <a:off x="2198554" y="2242974"/>
            <a:ext cx="2292298" cy="769441"/>
          </a:xfrm>
          <a:prstGeom prst="rect">
            <a:avLst/>
          </a:prstGeom>
          <a:noFill/>
          <a:ln>
            <a:noFill/>
          </a:ln>
        </p:spPr>
        <p:txBody>
          <a:bodyPr wrap="square" rtlCol="0">
            <a:spAutoFit/>
          </a:bodyPr>
          <a:lstStyle/>
          <a:p>
            <a:pPr algn="ctr"/>
            <a:endParaRPr lang="en-US" sz="4400" b="1" dirty="0">
              <a:solidFill>
                <a:schemeClr val="bg1"/>
              </a:solidFill>
            </a:endParaRPr>
          </a:p>
        </p:txBody>
      </p:sp>
      <p:sp>
        <p:nvSpPr>
          <p:cNvPr id="20" name="TextBox 19"/>
          <p:cNvSpPr txBox="1"/>
          <p:nvPr/>
        </p:nvSpPr>
        <p:spPr>
          <a:xfrm>
            <a:off x="581092" y="3474432"/>
            <a:ext cx="2822449" cy="769441"/>
          </a:xfrm>
          <a:prstGeom prst="rect">
            <a:avLst/>
          </a:prstGeom>
          <a:noFill/>
          <a:ln>
            <a:noFill/>
          </a:ln>
        </p:spPr>
        <p:txBody>
          <a:bodyPr wrap="square" rtlCol="0">
            <a:spAutoFit/>
          </a:bodyPr>
          <a:lstStyle/>
          <a:p>
            <a:pPr algn="ctr"/>
            <a:r>
              <a:rPr lang="en-CA" sz="4400" b="1" dirty="0">
                <a:solidFill>
                  <a:schemeClr val="accent1"/>
                </a:solidFill>
                <a:latin typeface="Steelfish Rg" panose="020B0608020202040504" pitchFamily="34" charset="0"/>
              </a:rPr>
              <a:t>Emotional Abuse</a:t>
            </a:r>
            <a:endParaRPr lang="en-US" sz="4400" b="1" dirty="0">
              <a:solidFill>
                <a:schemeClr val="accent1"/>
              </a:solidFill>
              <a:latin typeface="Steelfish Rg" panose="020B0608020202040504" pitchFamily="34" charset="0"/>
            </a:endParaRPr>
          </a:p>
        </p:txBody>
      </p:sp>
    </p:spTree>
    <p:extLst>
      <p:ext uri="{BB962C8B-B14F-4D97-AF65-F5344CB8AC3E}">
        <p14:creationId xmlns:p14="http://schemas.microsoft.com/office/powerpoint/2010/main" val="3123969882"/>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60C18-0DFD-4EB2-A040-90DEA61B7509}"/>
              </a:ext>
            </a:extLst>
          </p:cNvPr>
          <p:cNvSpPr>
            <a:spLocks noGrp="1"/>
          </p:cNvSpPr>
          <p:nvPr>
            <p:ph type="title"/>
          </p:nvPr>
        </p:nvSpPr>
        <p:spPr>
          <a:xfrm>
            <a:off x="431011" y="1749966"/>
            <a:ext cx="3122612" cy="647918"/>
          </a:xfrm>
          <a:noFill/>
        </p:spPr>
        <p:txBody>
          <a:bodyPr>
            <a:noAutofit/>
          </a:bodyPr>
          <a:lstStyle/>
          <a:p>
            <a:pPr algn="ctr"/>
            <a:r>
              <a:rPr lang="en-CA" sz="4400" b="1" dirty="0">
                <a:latin typeface="Steelfish Rg" panose="020B0608020202040504" pitchFamily="34" charset="0"/>
              </a:rPr>
              <a:t>Strong from</a:t>
            </a:r>
            <a:br>
              <a:rPr lang="en-CA" sz="4400" b="1" dirty="0">
                <a:latin typeface="Steelfish Rg" panose="020B0608020202040504" pitchFamily="34" charset="0"/>
              </a:rPr>
            </a:br>
            <a:r>
              <a:rPr lang="en-CA" sz="4400" dirty="0">
                <a:latin typeface="Steelfish Rg" panose="020B0608020202040504" pitchFamily="34" charset="0"/>
              </a:rPr>
              <a:t>the Start </a:t>
            </a:r>
            <a:endParaRPr lang="en-US" sz="4400" b="1" dirty="0">
              <a:latin typeface="Steelfish Rg" panose="020B0608020202040504" pitchFamily="34" charset="0"/>
            </a:endParaRPr>
          </a:p>
        </p:txBody>
      </p:sp>
      <p:graphicFrame>
        <p:nvGraphicFramePr>
          <p:cNvPr id="19" name="Content Placeholder 18"/>
          <p:cNvGraphicFramePr>
            <a:graphicFrameLocks noGrp="1"/>
          </p:cNvGraphicFramePr>
          <p:nvPr>
            <p:ph idx="1"/>
          </p:nvPr>
        </p:nvGraphicFramePr>
        <p:xfrm>
          <a:off x="4490852" y="681681"/>
          <a:ext cx="7069138" cy="5120640"/>
        </p:xfrm>
        <a:graphic>
          <a:graphicData uri="http://schemas.openxmlformats.org/drawingml/2006/table">
            <a:tbl>
              <a:tblPr firstRow="1" bandRow="1">
                <a:tableStyleId>{F5AB1C69-6EDB-4FF4-983F-18BD219EF322}</a:tableStyleId>
              </a:tblPr>
              <a:tblGrid>
                <a:gridCol w="3534569">
                  <a:extLst>
                    <a:ext uri="{9D8B030D-6E8A-4147-A177-3AD203B41FA5}">
                      <a16:colId xmlns:a16="http://schemas.microsoft.com/office/drawing/2014/main" val="2748150603"/>
                    </a:ext>
                  </a:extLst>
                </a:gridCol>
                <a:gridCol w="3534569">
                  <a:extLst>
                    <a:ext uri="{9D8B030D-6E8A-4147-A177-3AD203B41FA5}">
                      <a16:colId xmlns:a16="http://schemas.microsoft.com/office/drawing/2014/main" val="3646996704"/>
                    </a:ext>
                  </a:extLst>
                </a:gridCol>
              </a:tblGrid>
              <a:tr h="297359">
                <a:tc>
                  <a:txBody>
                    <a:bodyPr/>
                    <a:lstStyle/>
                    <a:p>
                      <a:pPr algn="ctr"/>
                      <a:endParaRPr lang="en-CA" sz="2200" b="1" dirty="0">
                        <a:solidFill>
                          <a:schemeClr val="tx2"/>
                        </a:solidFill>
                        <a:latin typeface="Zilla Slab" pitchFamily="2" charset="0"/>
                        <a:ea typeface="Zilla Slab"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CA" sz="2200" b="1" dirty="0">
                          <a:solidFill>
                            <a:schemeClr val="tx2"/>
                          </a:solidFill>
                          <a:latin typeface="Zilla Slab" pitchFamily="2" charset="0"/>
                          <a:ea typeface="Zilla Slab" pitchFamily="2" charset="0"/>
                        </a:rPr>
                        <a:t>Defined as</a:t>
                      </a:r>
                      <a:r>
                        <a:rPr lang="en-CA" sz="2200" b="0" dirty="0">
                          <a:solidFill>
                            <a:schemeClr val="tx2"/>
                          </a:solidFill>
                          <a:latin typeface="Zilla Slab" pitchFamily="2" charset="0"/>
                          <a:ea typeface="Zilla Slab" pitchFamily="2" charset="0"/>
                        </a:rPr>
                        <a:t>:</a:t>
                      </a:r>
                    </a:p>
                    <a:p>
                      <a:pPr algn="ctr"/>
                      <a:r>
                        <a:rPr lang="en-CA" sz="2200" b="0" dirty="0">
                          <a:solidFill>
                            <a:schemeClr val="tx2"/>
                          </a:solidFill>
                          <a:latin typeface="Zilla Slab" pitchFamily="2" charset="0"/>
                          <a:ea typeface="Zilla Slab" pitchFamily="2" charset="0"/>
                        </a:rPr>
                        <a:t>Any sexual interaction between an adult and a child, including:</a:t>
                      </a:r>
                    </a:p>
                    <a:p>
                      <a:pPr algn="ctr"/>
                      <a:r>
                        <a:rPr lang="en-CA" sz="2200" b="0" dirty="0">
                          <a:solidFill>
                            <a:schemeClr val="tx2"/>
                          </a:solidFill>
                          <a:latin typeface="Zilla Slab" pitchFamily="2" charset="0"/>
                          <a:ea typeface="Zilla Slab" pitchFamily="2" charset="0"/>
                        </a:rPr>
                        <a:t>Invitation to sexual touch</a:t>
                      </a:r>
                    </a:p>
                    <a:p>
                      <a:pPr algn="ctr"/>
                      <a:r>
                        <a:rPr lang="en-CA" sz="2200" b="0" dirty="0">
                          <a:solidFill>
                            <a:schemeClr val="tx2"/>
                          </a:solidFill>
                          <a:latin typeface="Zilla Slab" pitchFamily="2" charset="0"/>
                          <a:ea typeface="Zilla Slab" pitchFamily="2" charset="0"/>
                        </a:rPr>
                        <a:t>Sexual exploitation of a young person</a:t>
                      </a:r>
                    </a:p>
                    <a:p>
                      <a:pPr algn="ctr"/>
                      <a:r>
                        <a:rPr lang="en-CA" sz="2200" b="0" dirty="0">
                          <a:solidFill>
                            <a:schemeClr val="tx2"/>
                          </a:solidFill>
                          <a:latin typeface="Zilla Slab" pitchFamily="2" charset="0"/>
                          <a:ea typeface="Zilla Slab" pitchFamily="2" charset="0"/>
                        </a:rPr>
                        <a:t>Exposing genitals to a child</a:t>
                      </a:r>
                    </a:p>
                    <a:p>
                      <a:pPr algn="ctr"/>
                      <a:endParaRPr lang="en-US" sz="2200" b="0" dirty="0">
                        <a:solidFill>
                          <a:schemeClr val="tx2"/>
                        </a:solidFill>
                        <a:latin typeface="Zilla Slab" pitchFamily="2" charset="0"/>
                        <a:ea typeface="Zilla Slab" pitchFamily="2" charset="0"/>
                      </a:endParaRPr>
                    </a:p>
                  </a:txBody>
                  <a:tcPr/>
                </a:tc>
                <a:tc>
                  <a:txBody>
                    <a:bodyPr/>
                    <a:lstStyle/>
                    <a:p>
                      <a:pPr algn="ctr"/>
                      <a:r>
                        <a:rPr lang="en-CA" sz="2200" b="1" dirty="0">
                          <a:solidFill>
                            <a:schemeClr val="tx2"/>
                          </a:solidFill>
                          <a:latin typeface="Zilla Slab" pitchFamily="2" charset="0"/>
                          <a:ea typeface="Zilla Slab" pitchFamily="2" charset="0"/>
                        </a:rPr>
                        <a:t>Some Indicators:</a:t>
                      </a:r>
                    </a:p>
                    <a:p>
                      <a:pPr marL="342900" indent="-342900" algn="ctr">
                        <a:buFont typeface="Arial" panose="020B0604020202020204" pitchFamily="34" charset="0"/>
                        <a:buChar char="•"/>
                      </a:pPr>
                      <a:r>
                        <a:rPr lang="en-CA" sz="2200" b="0" dirty="0">
                          <a:solidFill>
                            <a:schemeClr val="tx2"/>
                          </a:solidFill>
                          <a:latin typeface="Zilla Slab" pitchFamily="2" charset="0"/>
                          <a:ea typeface="Zilla Slab" pitchFamily="2" charset="0"/>
                        </a:rPr>
                        <a:t>A noticeable fear</a:t>
                      </a:r>
                      <a:br>
                        <a:rPr lang="en-CA" sz="2200" b="0" dirty="0">
                          <a:solidFill>
                            <a:schemeClr val="tx2"/>
                          </a:solidFill>
                          <a:latin typeface="Zilla Slab" pitchFamily="2" charset="0"/>
                          <a:ea typeface="Zilla Slab" pitchFamily="2" charset="0"/>
                        </a:rPr>
                      </a:br>
                      <a:r>
                        <a:rPr lang="en-CA" sz="2200" b="0" dirty="0">
                          <a:solidFill>
                            <a:schemeClr val="tx2"/>
                          </a:solidFill>
                          <a:latin typeface="Zilla Slab" pitchFamily="2" charset="0"/>
                          <a:ea typeface="Zilla Slab" pitchFamily="2" charset="0"/>
                        </a:rPr>
                        <a:t>of touch</a:t>
                      </a:r>
                    </a:p>
                    <a:p>
                      <a:pPr marL="342900" indent="-342900" algn="ctr">
                        <a:buFont typeface="Arial" panose="020B0604020202020204" pitchFamily="34" charset="0"/>
                        <a:buChar char="•"/>
                      </a:pPr>
                      <a:r>
                        <a:rPr lang="en-CA" sz="2200" b="0" dirty="0">
                          <a:solidFill>
                            <a:schemeClr val="tx2"/>
                          </a:solidFill>
                          <a:latin typeface="Zilla Slab" pitchFamily="2" charset="0"/>
                          <a:ea typeface="Zilla Slab" pitchFamily="2" charset="0"/>
                        </a:rPr>
                        <a:t>An unreasonable reaction to touch</a:t>
                      </a:r>
                    </a:p>
                    <a:p>
                      <a:pPr marL="342900" indent="-342900" algn="ctr">
                        <a:buFont typeface="Arial" panose="020B0604020202020204" pitchFamily="34" charset="0"/>
                        <a:buChar char="•"/>
                      </a:pPr>
                      <a:r>
                        <a:rPr lang="en-CA" sz="2200" b="0" dirty="0">
                          <a:solidFill>
                            <a:schemeClr val="tx2"/>
                          </a:solidFill>
                          <a:latin typeface="Zilla Slab" pitchFamily="2" charset="0"/>
                          <a:ea typeface="Zilla Slab" pitchFamily="2" charset="0"/>
                        </a:rPr>
                        <a:t>Unreasonable fear of changing clothing</a:t>
                      </a:r>
                    </a:p>
                    <a:p>
                      <a:pPr marL="342900" indent="-342900" algn="ctr">
                        <a:buFont typeface="Arial" panose="020B0604020202020204" pitchFamily="34" charset="0"/>
                        <a:buChar char="•"/>
                      </a:pPr>
                      <a:r>
                        <a:rPr lang="en-CA" sz="2200" b="0" dirty="0">
                          <a:solidFill>
                            <a:schemeClr val="tx2"/>
                          </a:solidFill>
                          <a:latin typeface="Zilla Slab" pitchFamily="2" charset="0"/>
                          <a:ea typeface="Zilla Slab" pitchFamily="2" charset="0"/>
                        </a:rPr>
                        <a:t>Drawings of a sexual nature </a:t>
                      </a:r>
                    </a:p>
                    <a:p>
                      <a:pPr marL="342900" indent="-342900" algn="ctr">
                        <a:buFont typeface="Arial" panose="020B0604020202020204" pitchFamily="34" charset="0"/>
                        <a:buChar char="•"/>
                      </a:pPr>
                      <a:r>
                        <a:rPr lang="en-CA" sz="2200" b="0" dirty="0">
                          <a:solidFill>
                            <a:schemeClr val="tx2"/>
                          </a:solidFill>
                          <a:latin typeface="Zilla Slab" pitchFamily="2" charset="0"/>
                          <a:ea typeface="Zilla Slab" pitchFamily="2" charset="0"/>
                        </a:rPr>
                        <a:t>Knowledge, games or jokes about sex that are not age-appropriate </a:t>
                      </a:r>
                    </a:p>
                    <a:p>
                      <a:pPr marL="342900" indent="-342900" algn="ctr">
                        <a:buFont typeface="Arial" panose="020B0604020202020204" pitchFamily="34" charset="0"/>
                        <a:buChar char="•"/>
                      </a:pPr>
                      <a:r>
                        <a:rPr lang="en-CA" sz="2200" b="0" dirty="0">
                          <a:solidFill>
                            <a:schemeClr val="tx2"/>
                          </a:solidFill>
                          <a:latin typeface="Zilla Slab" pitchFamily="2" charset="0"/>
                          <a:ea typeface="Zilla Slab" pitchFamily="2" charset="0"/>
                        </a:rPr>
                        <a:t>Abrupt changes in attitude </a:t>
                      </a:r>
                    </a:p>
                    <a:p>
                      <a:pPr algn="ctr"/>
                      <a:endParaRPr lang="en-CA" sz="2200" b="0" dirty="0">
                        <a:solidFill>
                          <a:schemeClr val="tx2"/>
                        </a:solidFill>
                        <a:latin typeface="Zilla Slab" pitchFamily="2" charset="0"/>
                        <a:ea typeface="Zilla Slab" pitchFamily="2" charset="0"/>
                      </a:endParaRPr>
                    </a:p>
                  </a:txBody>
                  <a:tcPr/>
                </a:tc>
                <a:extLst>
                  <a:ext uri="{0D108BD9-81ED-4DB2-BD59-A6C34878D82A}">
                    <a16:rowId xmlns:a16="http://schemas.microsoft.com/office/drawing/2014/main" val="465631744"/>
                  </a:ext>
                </a:extLst>
              </a:tr>
            </a:tbl>
          </a:graphicData>
        </a:graphic>
      </p:graphicFrame>
      <p:sp>
        <p:nvSpPr>
          <p:cNvPr id="6" name="Footer Placeholder 5">
            <a:extLst>
              <a:ext uri="{FF2B5EF4-FFF2-40B4-BE49-F238E27FC236}">
                <a16:creationId xmlns:a16="http://schemas.microsoft.com/office/drawing/2014/main" id="{D265A3EF-AD44-4F06-86EA-CE488F677605}"/>
              </a:ext>
            </a:extLst>
          </p:cNvPr>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rPr>
              <a:t>© 2020 by</a:t>
            </a:r>
            <a:r>
              <a:rPr kumimoji="0" lang="en-US" sz="1000" b="0" i="0" u="none" strike="noStrike" kern="1200" cap="none" spc="0" normalizeH="0" noProof="0" dirty="0">
                <a:ln>
                  <a:noFill/>
                </a:ln>
                <a:solidFill>
                  <a:srgbClr val="000000"/>
                </a:solidFill>
                <a:effectLst/>
                <a:uLnTx/>
                <a:uFillTx/>
                <a:latin typeface="Zilla Slab" pitchFamily="2" charset="77"/>
                <a:ea typeface="Zilla Slab" pitchFamily="2" charset="77"/>
              </a:rPr>
              <a:t> Big Brothers Big Sisters of Canada</a:t>
            </a:r>
            <a:r>
              <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rPr>
              <a:t>. </a:t>
            </a:r>
          </a:p>
        </p:txBody>
      </p:sp>
      <p:sp>
        <p:nvSpPr>
          <p:cNvPr id="5" name="Slide Number Placeholder 4">
            <a:extLst>
              <a:ext uri="{FF2B5EF4-FFF2-40B4-BE49-F238E27FC236}">
                <a16:creationId xmlns:a16="http://schemas.microsoft.com/office/drawing/2014/main" id="{F4C9F21B-5040-4E27-8810-64ABCB8F2DD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18FEBC7-5F35-4292-B6F2-37E73DA31B33}" type="slidenum">
              <a:rPr kumimoji="0" lang="en-US" sz="1000" b="0" i="0" u="none" strike="noStrike" kern="1200" cap="none" spc="0" normalizeH="0" baseline="0" noProof="0" smtClean="0">
                <a:ln>
                  <a:noFill/>
                </a:ln>
                <a:solidFill>
                  <a:srgbClr val="000000"/>
                </a:solidFill>
                <a:effectLst/>
                <a:uLnTx/>
                <a:uFillTx/>
                <a:latin typeface="Zilla Slab" pitchFamily="2" charset="77"/>
                <a:ea typeface="Zilla Slab" pitchFamily="2" charset="77"/>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endParaRPr>
          </a:p>
        </p:txBody>
      </p:sp>
      <p:sp>
        <p:nvSpPr>
          <p:cNvPr id="18" name="TextBox 17"/>
          <p:cNvSpPr txBox="1"/>
          <p:nvPr/>
        </p:nvSpPr>
        <p:spPr>
          <a:xfrm>
            <a:off x="2198554" y="2242974"/>
            <a:ext cx="2292298" cy="769441"/>
          </a:xfrm>
          <a:prstGeom prst="rect">
            <a:avLst/>
          </a:prstGeom>
          <a:noFill/>
          <a:ln>
            <a:noFill/>
          </a:ln>
        </p:spPr>
        <p:txBody>
          <a:bodyPr wrap="square" rtlCol="0">
            <a:spAutoFit/>
          </a:bodyPr>
          <a:lstStyle/>
          <a:p>
            <a:pPr algn="ctr"/>
            <a:endParaRPr lang="en-US" sz="4400" b="1" dirty="0">
              <a:solidFill>
                <a:schemeClr val="bg1"/>
              </a:solidFill>
            </a:endParaRPr>
          </a:p>
        </p:txBody>
      </p:sp>
      <p:sp>
        <p:nvSpPr>
          <p:cNvPr id="8" name="TextBox 7"/>
          <p:cNvSpPr txBox="1"/>
          <p:nvPr/>
        </p:nvSpPr>
        <p:spPr>
          <a:xfrm>
            <a:off x="581092" y="3474432"/>
            <a:ext cx="2822449" cy="769441"/>
          </a:xfrm>
          <a:prstGeom prst="rect">
            <a:avLst/>
          </a:prstGeom>
          <a:noFill/>
          <a:ln>
            <a:noFill/>
          </a:ln>
        </p:spPr>
        <p:txBody>
          <a:bodyPr wrap="square" rtlCol="0">
            <a:spAutoFit/>
          </a:bodyPr>
          <a:lstStyle/>
          <a:p>
            <a:pPr algn="ctr"/>
            <a:r>
              <a:rPr lang="en-US" sz="4400" b="1" dirty="0">
                <a:solidFill>
                  <a:schemeClr val="accent1"/>
                </a:solidFill>
                <a:latin typeface="Steelfish Rg" panose="020B0608020202040504" pitchFamily="34" charset="0"/>
              </a:rPr>
              <a:t>Sexual </a:t>
            </a:r>
            <a:r>
              <a:rPr lang="en-CA" sz="4400" b="1" dirty="0">
                <a:solidFill>
                  <a:schemeClr val="accent1"/>
                </a:solidFill>
                <a:latin typeface="Steelfish Rg" panose="020B0608020202040504" pitchFamily="34" charset="0"/>
              </a:rPr>
              <a:t>Abuse</a:t>
            </a:r>
            <a:endParaRPr lang="en-US" sz="4400" b="1" dirty="0">
              <a:solidFill>
                <a:schemeClr val="accent1"/>
              </a:solidFill>
              <a:latin typeface="Steelfish Rg" panose="020B0608020202040504" pitchFamily="34" charset="0"/>
            </a:endParaRPr>
          </a:p>
        </p:txBody>
      </p:sp>
    </p:spTree>
    <p:extLst>
      <p:ext uri="{BB962C8B-B14F-4D97-AF65-F5344CB8AC3E}">
        <p14:creationId xmlns:p14="http://schemas.microsoft.com/office/powerpoint/2010/main" val="2200094973"/>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60C18-0DFD-4EB2-A040-90DEA61B7509}"/>
              </a:ext>
            </a:extLst>
          </p:cNvPr>
          <p:cNvSpPr>
            <a:spLocks noGrp="1"/>
          </p:cNvSpPr>
          <p:nvPr>
            <p:ph type="title"/>
          </p:nvPr>
        </p:nvSpPr>
        <p:spPr>
          <a:xfrm>
            <a:off x="431011" y="1749966"/>
            <a:ext cx="3122612" cy="647918"/>
          </a:xfrm>
          <a:noFill/>
        </p:spPr>
        <p:txBody>
          <a:bodyPr>
            <a:noAutofit/>
          </a:bodyPr>
          <a:lstStyle/>
          <a:p>
            <a:pPr algn="ctr"/>
            <a:r>
              <a:rPr lang="en-CA" sz="4400" b="1" dirty="0">
                <a:latin typeface="Steelfish Rg" panose="020B0608020202040504" pitchFamily="34" charset="0"/>
              </a:rPr>
              <a:t>Strong from</a:t>
            </a:r>
            <a:br>
              <a:rPr lang="en-CA" sz="4400" b="1" dirty="0">
                <a:latin typeface="Steelfish Rg" panose="020B0608020202040504" pitchFamily="34" charset="0"/>
              </a:rPr>
            </a:br>
            <a:r>
              <a:rPr lang="en-CA" sz="4400" dirty="0">
                <a:latin typeface="Steelfish Rg" panose="020B0608020202040504" pitchFamily="34" charset="0"/>
              </a:rPr>
              <a:t>the Start </a:t>
            </a:r>
            <a:endParaRPr lang="en-US" sz="4400" b="1" dirty="0">
              <a:latin typeface="Steelfish Rg" panose="020B0608020202040504" pitchFamily="34" charset="0"/>
            </a:endParaRPr>
          </a:p>
        </p:txBody>
      </p:sp>
      <p:graphicFrame>
        <p:nvGraphicFramePr>
          <p:cNvPr id="19" name="Content Placeholder 18"/>
          <p:cNvGraphicFramePr>
            <a:graphicFrameLocks noGrp="1"/>
          </p:cNvGraphicFramePr>
          <p:nvPr>
            <p:ph idx="1"/>
            <p:extLst>
              <p:ext uri="{D42A27DB-BD31-4B8C-83A1-F6EECF244321}">
                <p14:modId xmlns:p14="http://schemas.microsoft.com/office/powerpoint/2010/main" val="1498445938"/>
              </p:ext>
            </p:extLst>
          </p:nvPr>
        </p:nvGraphicFramePr>
        <p:xfrm>
          <a:off x="4444548" y="518202"/>
          <a:ext cx="7069138" cy="5120640"/>
        </p:xfrm>
        <a:graphic>
          <a:graphicData uri="http://schemas.openxmlformats.org/drawingml/2006/table">
            <a:tbl>
              <a:tblPr firstRow="1" bandRow="1">
                <a:tableStyleId>{F5AB1C69-6EDB-4FF4-983F-18BD219EF322}</a:tableStyleId>
              </a:tblPr>
              <a:tblGrid>
                <a:gridCol w="3534569">
                  <a:extLst>
                    <a:ext uri="{9D8B030D-6E8A-4147-A177-3AD203B41FA5}">
                      <a16:colId xmlns:a16="http://schemas.microsoft.com/office/drawing/2014/main" val="2748150603"/>
                    </a:ext>
                  </a:extLst>
                </a:gridCol>
                <a:gridCol w="3534569">
                  <a:extLst>
                    <a:ext uri="{9D8B030D-6E8A-4147-A177-3AD203B41FA5}">
                      <a16:colId xmlns:a16="http://schemas.microsoft.com/office/drawing/2014/main" val="3646996704"/>
                    </a:ext>
                  </a:extLst>
                </a:gridCol>
              </a:tblGrid>
              <a:tr h="297359">
                <a:tc>
                  <a:txBody>
                    <a:bodyPr/>
                    <a:lstStyle/>
                    <a:p>
                      <a:pPr algn="ctr"/>
                      <a:r>
                        <a:rPr lang="en-CA" sz="2200" b="1" dirty="0">
                          <a:solidFill>
                            <a:schemeClr val="tx2"/>
                          </a:solidFill>
                          <a:latin typeface="Zilla Slab" pitchFamily="2" charset="0"/>
                          <a:ea typeface="Zilla Slab" pitchFamily="2" charset="0"/>
                        </a:rPr>
                        <a:t>Defined as</a:t>
                      </a:r>
                      <a:r>
                        <a:rPr lang="en-CA" sz="2200" b="0" dirty="0">
                          <a:solidFill>
                            <a:schemeClr val="tx2"/>
                          </a:solidFill>
                          <a:latin typeface="Zilla Slab" pitchFamily="2" charset="0"/>
                          <a:ea typeface="Zilla Slab" pitchFamily="2" charset="0"/>
                        </a:rPr>
                        <a:t>:</a:t>
                      </a:r>
                    </a:p>
                    <a:p>
                      <a:pPr algn="ctr"/>
                      <a:r>
                        <a:rPr lang="en-CA" sz="2200" b="0" dirty="0">
                          <a:solidFill>
                            <a:schemeClr val="tx2"/>
                          </a:solidFill>
                          <a:latin typeface="Zilla Slab" pitchFamily="2" charset="0"/>
                          <a:ea typeface="Zilla Slab" pitchFamily="2" charset="0"/>
                        </a:rPr>
                        <a:t>Physical- not providing appropriate physical environment (food, clothes, place to sleep)</a:t>
                      </a:r>
                    </a:p>
                    <a:p>
                      <a:pPr algn="ctr"/>
                      <a:endParaRPr lang="en-CA" sz="2200" b="0" dirty="0">
                        <a:solidFill>
                          <a:schemeClr val="tx2"/>
                        </a:solidFill>
                        <a:latin typeface="Zilla Slab" pitchFamily="2" charset="0"/>
                        <a:ea typeface="Zilla Slab" pitchFamily="2" charset="0"/>
                      </a:endParaRPr>
                    </a:p>
                    <a:p>
                      <a:pPr algn="ctr"/>
                      <a:r>
                        <a:rPr lang="en-CA" sz="2200" b="0" dirty="0">
                          <a:solidFill>
                            <a:schemeClr val="tx2"/>
                          </a:solidFill>
                          <a:latin typeface="Zilla Slab" pitchFamily="2" charset="0"/>
                          <a:ea typeface="Zilla Slab" pitchFamily="2" charset="0"/>
                        </a:rPr>
                        <a:t>Medical- not providing proper medical attention </a:t>
                      </a:r>
                    </a:p>
                    <a:p>
                      <a:pPr algn="ctr"/>
                      <a:r>
                        <a:rPr lang="en-CA" sz="2200" b="0" dirty="0">
                          <a:solidFill>
                            <a:schemeClr val="tx2"/>
                          </a:solidFill>
                          <a:latin typeface="Zilla Slab" pitchFamily="2" charset="0"/>
                          <a:ea typeface="Zilla Slab" pitchFamily="2" charset="0"/>
                        </a:rPr>
                        <a:t>Educational- legally, children must attend school</a:t>
                      </a:r>
                      <a:r>
                        <a:rPr lang="en-CA" sz="2200" b="0" baseline="0" dirty="0">
                          <a:solidFill>
                            <a:schemeClr val="tx2"/>
                          </a:solidFill>
                          <a:latin typeface="Zilla Slab" pitchFamily="2" charset="0"/>
                          <a:ea typeface="Zilla Slab" pitchFamily="2" charset="0"/>
                        </a:rPr>
                        <a:t> </a:t>
                      </a:r>
                      <a:r>
                        <a:rPr lang="en-CA" sz="2200" b="0" baseline="0">
                          <a:solidFill>
                            <a:schemeClr val="tx2"/>
                          </a:solidFill>
                          <a:latin typeface="Zilla Slab" pitchFamily="2" charset="0"/>
                          <a:ea typeface="Zilla Slab" pitchFamily="2" charset="0"/>
                        </a:rPr>
                        <a:t>in Canada </a:t>
                      </a:r>
                      <a:endParaRPr lang="en-CA" sz="2200" b="0" dirty="0">
                        <a:solidFill>
                          <a:schemeClr val="tx2"/>
                        </a:solidFill>
                        <a:latin typeface="Zilla Slab" pitchFamily="2" charset="0"/>
                        <a:ea typeface="Zilla Slab" pitchFamily="2" charset="0"/>
                      </a:endParaRPr>
                    </a:p>
                    <a:p>
                      <a:pPr algn="ctr"/>
                      <a:r>
                        <a:rPr lang="en-CA" sz="2200" b="0" dirty="0">
                          <a:solidFill>
                            <a:schemeClr val="tx2"/>
                          </a:solidFill>
                          <a:latin typeface="Zilla Slab" pitchFamily="2" charset="0"/>
                          <a:ea typeface="Zilla Slab" pitchFamily="2" charset="0"/>
                        </a:rPr>
                        <a:t>Emotional- not providing child with proper emotional support </a:t>
                      </a:r>
                    </a:p>
                    <a:p>
                      <a:pPr algn="ctr"/>
                      <a:endParaRPr lang="en-US" sz="2200" b="0" dirty="0">
                        <a:solidFill>
                          <a:schemeClr val="tx2"/>
                        </a:solidFill>
                        <a:latin typeface="Zilla Slab" pitchFamily="2" charset="0"/>
                        <a:ea typeface="Zilla Slab" pitchFamily="2" charset="0"/>
                      </a:endParaRPr>
                    </a:p>
                  </a:txBody>
                  <a:tcPr/>
                </a:tc>
                <a:tc>
                  <a:txBody>
                    <a:bodyPr/>
                    <a:lstStyle/>
                    <a:p>
                      <a:pPr algn="ctr"/>
                      <a:r>
                        <a:rPr lang="en-CA" sz="2200" b="1" dirty="0">
                          <a:solidFill>
                            <a:schemeClr val="tx2"/>
                          </a:solidFill>
                          <a:latin typeface="Zilla Slab" pitchFamily="2" charset="0"/>
                          <a:ea typeface="Zilla Slab" pitchFamily="2" charset="0"/>
                        </a:rPr>
                        <a:t>Some Indicators:</a:t>
                      </a:r>
                    </a:p>
                    <a:p>
                      <a:pPr marL="342900" indent="-342900" algn="ctr">
                        <a:buFont typeface="Arial" panose="020B0604020202020204" pitchFamily="34" charset="0"/>
                        <a:buChar char="•"/>
                      </a:pPr>
                      <a:r>
                        <a:rPr lang="en-CA" sz="2200" b="0" dirty="0">
                          <a:solidFill>
                            <a:schemeClr val="tx2"/>
                          </a:solidFill>
                          <a:latin typeface="Zilla Slab" pitchFamily="2" charset="0"/>
                          <a:ea typeface="Zilla Slab" pitchFamily="2" charset="0"/>
                        </a:rPr>
                        <a:t>Unkempt appearance, poor hygiene </a:t>
                      </a:r>
                    </a:p>
                    <a:p>
                      <a:pPr marL="342900" indent="-342900" algn="ctr">
                        <a:buFont typeface="Arial" panose="020B0604020202020204" pitchFamily="34" charset="0"/>
                        <a:buChar char="•"/>
                      </a:pPr>
                      <a:r>
                        <a:rPr lang="en-CA" sz="2200" b="0" dirty="0">
                          <a:solidFill>
                            <a:schemeClr val="tx2"/>
                          </a:solidFill>
                          <a:latin typeface="Zilla Slab" pitchFamily="2" charset="0"/>
                          <a:ea typeface="Zilla Slab" pitchFamily="2" charset="0"/>
                        </a:rPr>
                        <a:t>Frequent absences from school</a:t>
                      </a:r>
                    </a:p>
                    <a:p>
                      <a:pPr marL="342900" indent="-342900" algn="ctr">
                        <a:buFont typeface="Arial" panose="020B0604020202020204" pitchFamily="34" charset="0"/>
                        <a:buChar char="•"/>
                      </a:pPr>
                      <a:r>
                        <a:rPr lang="en-CA" sz="2200" b="0" dirty="0">
                          <a:solidFill>
                            <a:schemeClr val="tx2"/>
                          </a:solidFill>
                          <a:latin typeface="Zilla Slab" pitchFamily="2" charset="0"/>
                          <a:ea typeface="Zilla Slab" pitchFamily="2" charset="0"/>
                        </a:rPr>
                        <a:t>Clothing that’s inappropriate for the weather</a:t>
                      </a:r>
                    </a:p>
                    <a:p>
                      <a:pPr marL="342900" indent="-342900" algn="ctr">
                        <a:buFont typeface="Arial" panose="020B0604020202020204" pitchFamily="34" charset="0"/>
                        <a:buChar char="•"/>
                      </a:pPr>
                      <a:r>
                        <a:rPr lang="en-CA" sz="2200" b="0" dirty="0">
                          <a:solidFill>
                            <a:schemeClr val="tx2"/>
                          </a:solidFill>
                          <a:latin typeface="Zilla Slab" pitchFamily="2" charset="0"/>
                          <a:ea typeface="Zilla Slab" pitchFamily="2" charset="0"/>
                        </a:rPr>
                        <a:t>Frequently forgetting lunch </a:t>
                      </a:r>
                    </a:p>
                    <a:p>
                      <a:pPr marL="342900" indent="-342900" algn="ctr">
                        <a:buFont typeface="Arial" panose="020B0604020202020204" pitchFamily="34" charset="0"/>
                        <a:buChar char="•"/>
                      </a:pPr>
                      <a:r>
                        <a:rPr lang="en-CA" sz="2200" b="0" dirty="0">
                          <a:solidFill>
                            <a:schemeClr val="tx2"/>
                          </a:solidFill>
                          <a:latin typeface="Zilla Slab" pitchFamily="2" charset="0"/>
                          <a:ea typeface="Zilla Slab" pitchFamily="2" charset="0"/>
                        </a:rPr>
                        <a:t>Unattended physical problems or medical needs</a:t>
                      </a:r>
                    </a:p>
                    <a:p>
                      <a:pPr marL="342900" indent="-342900" algn="ctr">
                        <a:buFont typeface="Arial" panose="020B0604020202020204" pitchFamily="34" charset="0"/>
                        <a:buChar char="•"/>
                      </a:pPr>
                      <a:r>
                        <a:rPr lang="en-CA" sz="2200" b="0" dirty="0">
                          <a:solidFill>
                            <a:schemeClr val="tx2"/>
                          </a:solidFill>
                          <a:latin typeface="Zilla Slab" pitchFamily="2" charset="0"/>
                          <a:ea typeface="Zilla Slab" pitchFamily="2" charset="0"/>
                        </a:rPr>
                        <a:t>Shop lifting (petty theft) </a:t>
                      </a:r>
                    </a:p>
                    <a:p>
                      <a:pPr algn="ctr"/>
                      <a:endParaRPr lang="en-CA" sz="2200" b="0" dirty="0">
                        <a:solidFill>
                          <a:schemeClr val="tx2"/>
                        </a:solidFill>
                        <a:latin typeface="Zilla Slab" pitchFamily="2" charset="0"/>
                        <a:ea typeface="Zilla Slab" pitchFamily="2" charset="0"/>
                      </a:endParaRPr>
                    </a:p>
                  </a:txBody>
                  <a:tcPr/>
                </a:tc>
                <a:extLst>
                  <a:ext uri="{0D108BD9-81ED-4DB2-BD59-A6C34878D82A}">
                    <a16:rowId xmlns:a16="http://schemas.microsoft.com/office/drawing/2014/main" val="465631744"/>
                  </a:ext>
                </a:extLst>
              </a:tr>
            </a:tbl>
          </a:graphicData>
        </a:graphic>
      </p:graphicFrame>
      <p:sp>
        <p:nvSpPr>
          <p:cNvPr id="6" name="Footer Placeholder 5">
            <a:extLst>
              <a:ext uri="{FF2B5EF4-FFF2-40B4-BE49-F238E27FC236}">
                <a16:creationId xmlns:a16="http://schemas.microsoft.com/office/drawing/2014/main" id="{D265A3EF-AD44-4F06-86EA-CE488F677605}"/>
              </a:ext>
            </a:extLst>
          </p:cNvPr>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rPr>
              <a:t>© 2020 by</a:t>
            </a:r>
            <a:r>
              <a:rPr kumimoji="0" lang="en-US" sz="1000" b="0" i="0" u="none" strike="noStrike" kern="1200" cap="none" spc="0" normalizeH="0" noProof="0" dirty="0">
                <a:ln>
                  <a:noFill/>
                </a:ln>
                <a:solidFill>
                  <a:srgbClr val="000000"/>
                </a:solidFill>
                <a:effectLst/>
                <a:uLnTx/>
                <a:uFillTx/>
                <a:latin typeface="Zilla Slab" pitchFamily="2" charset="77"/>
                <a:ea typeface="Zilla Slab" pitchFamily="2" charset="77"/>
              </a:rPr>
              <a:t> Big Brothers Big Sisters of Canada</a:t>
            </a:r>
            <a:r>
              <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rPr>
              <a:t>. </a:t>
            </a:r>
          </a:p>
        </p:txBody>
      </p:sp>
      <p:sp>
        <p:nvSpPr>
          <p:cNvPr id="5" name="Slide Number Placeholder 4">
            <a:extLst>
              <a:ext uri="{FF2B5EF4-FFF2-40B4-BE49-F238E27FC236}">
                <a16:creationId xmlns:a16="http://schemas.microsoft.com/office/drawing/2014/main" id="{F4C9F21B-5040-4E27-8810-64ABCB8F2DD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18FEBC7-5F35-4292-B6F2-37E73DA31B33}" type="slidenum">
              <a:rPr kumimoji="0" lang="en-US" sz="1000" b="0" i="0" u="none" strike="noStrike" kern="1200" cap="none" spc="0" normalizeH="0" baseline="0" noProof="0" smtClean="0">
                <a:ln>
                  <a:noFill/>
                </a:ln>
                <a:solidFill>
                  <a:srgbClr val="000000"/>
                </a:solidFill>
                <a:effectLst/>
                <a:uLnTx/>
                <a:uFillTx/>
                <a:latin typeface="Zilla Slab" pitchFamily="2" charset="77"/>
                <a:ea typeface="Zilla Slab" pitchFamily="2" charset="77"/>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endParaRPr>
          </a:p>
        </p:txBody>
      </p:sp>
      <p:sp>
        <p:nvSpPr>
          <p:cNvPr id="18" name="TextBox 17"/>
          <p:cNvSpPr txBox="1"/>
          <p:nvPr/>
        </p:nvSpPr>
        <p:spPr>
          <a:xfrm>
            <a:off x="2198554" y="2242974"/>
            <a:ext cx="2292298" cy="769441"/>
          </a:xfrm>
          <a:prstGeom prst="rect">
            <a:avLst/>
          </a:prstGeom>
          <a:noFill/>
          <a:ln>
            <a:noFill/>
          </a:ln>
        </p:spPr>
        <p:txBody>
          <a:bodyPr wrap="square" rtlCol="0">
            <a:spAutoFit/>
          </a:bodyPr>
          <a:lstStyle/>
          <a:p>
            <a:pPr algn="ctr"/>
            <a:endParaRPr lang="en-US" sz="4400" b="1" dirty="0">
              <a:solidFill>
                <a:schemeClr val="bg1"/>
              </a:solidFill>
            </a:endParaRPr>
          </a:p>
        </p:txBody>
      </p:sp>
      <p:sp>
        <p:nvSpPr>
          <p:cNvPr id="8" name="TextBox 7"/>
          <p:cNvSpPr txBox="1"/>
          <p:nvPr/>
        </p:nvSpPr>
        <p:spPr>
          <a:xfrm>
            <a:off x="581092" y="3474432"/>
            <a:ext cx="2822449" cy="769441"/>
          </a:xfrm>
          <a:prstGeom prst="rect">
            <a:avLst/>
          </a:prstGeom>
          <a:noFill/>
          <a:ln>
            <a:noFill/>
          </a:ln>
        </p:spPr>
        <p:txBody>
          <a:bodyPr wrap="square" rtlCol="0">
            <a:spAutoFit/>
          </a:bodyPr>
          <a:lstStyle/>
          <a:p>
            <a:pPr algn="ctr"/>
            <a:r>
              <a:rPr lang="en-CA" sz="4400" b="1" dirty="0">
                <a:solidFill>
                  <a:schemeClr val="accent1"/>
                </a:solidFill>
                <a:latin typeface="Steelfish Rg" panose="020B0608020202040504" pitchFamily="34" charset="0"/>
              </a:rPr>
              <a:t>Neglect</a:t>
            </a:r>
            <a:r>
              <a:rPr lang="en-CA" sz="4400" b="1" dirty="0">
                <a:solidFill>
                  <a:schemeClr val="accent2"/>
                </a:solidFill>
                <a:latin typeface="Steelfish Rg" panose="020B0608020202040504" pitchFamily="34" charset="0"/>
              </a:rPr>
              <a:t> </a:t>
            </a:r>
            <a:endParaRPr lang="en-US" sz="4400" b="1" dirty="0">
              <a:solidFill>
                <a:schemeClr val="accent2"/>
              </a:solidFill>
              <a:latin typeface="Steelfish Rg" panose="020B0608020202040504" pitchFamily="34" charset="0"/>
            </a:endParaRPr>
          </a:p>
        </p:txBody>
      </p:sp>
    </p:spTree>
    <p:extLst>
      <p:ext uri="{BB962C8B-B14F-4D97-AF65-F5344CB8AC3E}">
        <p14:creationId xmlns:p14="http://schemas.microsoft.com/office/powerpoint/2010/main" val="3836267332"/>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60C18-0DFD-4EB2-A040-90DEA61B7509}"/>
              </a:ext>
            </a:extLst>
          </p:cNvPr>
          <p:cNvSpPr>
            <a:spLocks noGrp="1"/>
          </p:cNvSpPr>
          <p:nvPr>
            <p:ph type="title"/>
          </p:nvPr>
        </p:nvSpPr>
        <p:spPr>
          <a:xfrm>
            <a:off x="431011" y="1749966"/>
            <a:ext cx="3122612" cy="647918"/>
          </a:xfrm>
          <a:noFill/>
        </p:spPr>
        <p:txBody>
          <a:bodyPr>
            <a:noAutofit/>
          </a:bodyPr>
          <a:lstStyle/>
          <a:p>
            <a:pPr algn="ctr"/>
            <a:r>
              <a:rPr lang="en-CA" sz="4400" b="1" dirty="0">
                <a:latin typeface="Steelfish Rg" panose="020B0608020202040504" pitchFamily="34" charset="0"/>
              </a:rPr>
              <a:t>Strong from</a:t>
            </a:r>
            <a:br>
              <a:rPr lang="en-CA" sz="4400" b="1" dirty="0">
                <a:latin typeface="Steelfish Rg" panose="020B0608020202040504" pitchFamily="34" charset="0"/>
              </a:rPr>
            </a:br>
            <a:r>
              <a:rPr lang="en-CA" sz="4400" dirty="0">
                <a:latin typeface="Steelfish Rg" panose="020B0608020202040504" pitchFamily="34" charset="0"/>
              </a:rPr>
              <a:t>the Start </a:t>
            </a:r>
            <a:endParaRPr lang="en-US" sz="4400" b="1" dirty="0">
              <a:latin typeface="Steelfish Rg" panose="020B0608020202040504" pitchFamily="34" charset="0"/>
            </a:endParaRPr>
          </a:p>
        </p:txBody>
      </p:sp>
      <p:graphicFrame>
        <p:nvGraphicFramePr>
          <p:cNvPr id="19" name="Content Placeholder 18"/>
          <p:cNvGraphicFramePr>
            <a:graphicFrameLocks noGrp="1"/>
          </p:cNvGraphicFramePr>
          <p:nvPr>
            <p:ph idx="1"/>
          </p:nvPr>
        </p:nvGraphicFramePr>
        <p:xfrm>
          <a:off x="4348446" y="1144390"/>
          <a:ext cx="7069138" cy="4114800"/>
        </p:xfrm>
        <a:graphic>
          <a:graphicData uri="http://schemas.openxmlformats.org/drawingml/2006/table">
            <a:tbl>
              <a:tblPr firstRow="1" bandRow="1">
                <a:tableStyleId>{F5AB1C69-6EDB-4FF4-983F-18BD219EF322}</a:tableStyleId>
              </a:tblPr>
              <a:tblGrid>
                <a:gridCol w="3534569">
                  <a:extLst>
                    <a:ext uri="{9D8B030D-6E8A-4147-A177-3AD203B41FA5}">
                      <a16:colId xmlns:a16="http://schemas.microsoft.com/office/drawing/2014/main" val="2748150603"/>
                    </a:ext>
                  </a:extLst>
                </a:gridCol>
                <a:gridCol w="3534569">
                  <a:extLst>
                    <a:ext uri="{9D8B030D-6E8A-4147-A177-3AD203B41FA5}">
                      <a16:colId xmlns:a16="http://schemas.microsoft.com/office/drawing/2014/main" val="3646996704"/>
                    </a:ext>
                  </a:extLst>
                </a:gridCol>
              </a:tblGrid>
              <a:tr h="297359">
                <a:tc>
                  <a:txBody>
                    <a:bodyPr/>
                    <a:lstStyle/>
                    <a:p>
                      <a:pPr algn="ctr"/>
                      <a:r>
                        <a:rPr lang="en-CA" sz="2400" b="1" dirty="0">
                          <a:solidFill>
                            <a:schemeClr val="tx2"/>
                          </a:solidFill>
                          <a:latin typeface="Zilla Slab" pitchFamily="2" charset="0"/>
                          <a:ea typeface="Zilla Slab" pitchFamily="2" charset="0"/>
                        </a:rPr>
                        <a:t>Defined as</a:t>
                      </a:r>
                      <a:r>
                        <a:rPr lang="en-CA" sz="2400" b="0" dirty="0">
                          <a:solidFill>
                            <a:schemeClr val="tx2"/>
                          </a:solidFill>
                          <a:latin typeface="Zilla Slab" pitchFamily="2" charset="0"/>
                          <a:ea typeface="Zilla Slab" pitchFamily="2" charset="0"/>
                        </a:rPr>
                        <a:t>:</a:t>
                      </a:r>
                    </a:p>
                    <a:p>
                      <a:pPr algn="ctr"/>
                      <a:r>
                        <a:rPr lang="en-CA" sz="2400" b="0" dirty="0">
                          <a:solidFill>
                            <a:schemeClr val="tx2"/>
                          </a:solidFill>
                          <a:latin typeface="Zilla Slab" pitchFamily="2" charset="0"/>
                          <a:ea typeface="Zilla Slab" pitchFamily="2" charset="0"/>
                        </a:rPr>
                        <a:t>Physical force that causes pain or injury, often resulting in:</a:t>
                      </a:r>
                    </a:p>
                    <a:p>
                      <a:pPr algn="ctr"/>
                      <a:r>
                        <a:rPr lang="en-CA" sz="2400" b="0" dirty="0">
                          <a:solidFill>
                            <a:schemeClr val="tx2"/>
                          </a:solidFill>
                          <a:latin typeface="Zilla Slab" pitchFamily="2" charset="0"/>
                          <a:ea typeface="Zilla Slab" pitchFamily="2" charset="0"/>
                        </a:rPr>
                        <a:t>Bruises</a:t>
                      </a:r>
                    </a:p>
                    <a:p>
                      <a:pPr algn="ctr"/>
                      <a:r>
                        <a:rPr lang="en-CA" sz="2400" b="0" dirty="0">
                          <a:solidFill>
                            <a:schemeClr val="tx2"/>
                          </a:solidFill>
                          <a:latin typeface="Zilla Slab" pitchFamily="2" charset="0"/>
                          <a:ea typeface="Zilla Slab" pitchFamily="2" charset="0"/>
                        </a:rPr>
                        <a:t>Welts</a:t>
                      </a:r>
                    </a:p>
                    <a:p>
                      <a:pPr algn="ctr"/>
                      <a:r>
                        <a:rPr lang="en-CA" sz="2400" b="0" dirty="0">
                          <a:solidFill>
                            <a:schemeClr val="tx2"/>
                          </a:solidFill>
                          <a:latin typeface="Zilla Slab" pitchFamily="2" charset="0"/>
                          <a:ea typeface="Zilla Slab" pitchFamily="2" charset="0"/>
                        </a:rPr>
                        <a:t>Cuts </a:t>
                      </a:r>
                    </a:p>
                    <a:p>
                      <a:pPr algn="ctr"/>
                      <a:r>
                        <a:rPr lang="en-CA" sz="2400" b="0" dirty="0">
                          <a:solidFill>
                            <a:schemeClr val="tx2"/>
                          </a:solidFill>
                          <a:latin typeface="Zilla Slab" pitchFamily="2" charset="0"/>
                          <a:ea typeface="Zilla Slab" pitchFamily="2" charset="0"/>
                        </a:rPr>
                        <a:t>Fractures</a:t>
                      </a:r>
                    </a:p>
                    <a:p>
                      <a:pPr algn="ctr"/>
                      <a:r>
                        <a:rPr lang="en-CA" sz="2400" b="0" dirty="0">
                          <a:solidFill>
                            <a:schemeClr val="tx2"/>
                          </a:solidFill>
                          <a:latin typeface="Zilla Slab" pitchFamily="2" charset="0"/>
                          <a:ea typeface="Zilla Slab" pitchFamily="2" charset="0"/>
                        </a:rPr>
                        <a:t>Burns</a:t>
                      </a:r>
                    </a:p>
                    <a:p>
                      <a:pPr algn="ctr"/>
                      <a:r>
                        <a:rPr lang="en-CA" sz="2400" b="0" dirty="0">
                          <a:solidFill>
                            <a:schemeClr val="tx2"/>
                          </a:solidFill>
                          <a:latin typeface="Zilla Slab" pitchFamily="2" charset="0"/>
                          <a:ea typeface="Zilla Slab" pitchFamily="2" charset="0"/>
                        </a:rPr>
                        <a:t>Internal injuries</a:t>
                      </a:r>
                    </a:p>
                    <a:p>
                      <a:pPr algn="ctr"/>
                      <a:endParaRPr lang="en-US" sz="2400" b="0" dirty="0">
                        <a:solidFill>
                          <a:schemeClr val="tx2"/>
                        </a:solidFill>
                        <a:latin typeface="Zilla Slab" pitchFamily="2" charset="0"/>
                        <a:ea typeface="Zilla Slab" pitchFamily="2" charset="0"/>
                      </a:endParaRPr>
                    </a:p>
                  </a:txBody>
                  <a:tcPr/>
                </a:tc>
                <a:tc>
                  <a:txBody>
                    <a:bodyPr/>
                    <a:lstStyle/>
                    <a:p>
                      <a:pPr algn="ctr"/>
                      <a:r>
                        <a:rPr lang="en-CA" sz="2400" b="1" dirty="0">
                          <a:solidFill>
                            <a:schemeClr val="tx2"/>
                          </a:solidFill>
                          <a:latin typeface="Zilla Slab" pitchFamily="2" charset="0"/>
                          <a:ea typeface="Zilla Slab" pitchFamily="2" charset="0"/>
                        </a:rPr>
                        <a:t>Some Indicators:</a:t>
                      </a:r>
                    </a:p>
                    <a:p>
                      <a:pPr marL="342900" indent="-342900" algn="ctr">
                        <a:buFont typeface="Arial" panose="020B0604020202020204" pitchFamily="34" charset="0"/>
                        <a:buChar char="•"/>
                      </a:pPr>
                      <a:r>
                        <a:rPr lang="en-CA" sz="2400" b="0" dirty="0">
                          <a:solidFill>
                            <a:schemeClr val="tx2"/>
                          </a:solidFill>
                          <a:latin typeface="Zilla Slab" pitchFamily="2" charset="0"/>
                          <a:ea typeface="Zilla Slab" pitchFamily="2" charset="0"/>
                        </a:rPr>
                        <a:t>Bruises</a:t>
                      </a:r>
                    </a:p>
                    <a:p>
                      <a:pPr marL="342900" indent="-342900" algn="ctr">
                        <a:buFont typeface="Arial" panose="020B0604020202020204" pitchFamily="34" charset="0"/>
                        <a:buChar char="•"/>
                      </a:pPr>
                      <a:r>
                        <a:rPr lang="en-CA" sz="2400" b="0" dirty="0">
                          <a:solidFill>
                            <a:schemeClr val="tx2"/>
                          </a:solidFill>
                          <a:latin typeface="Zilla Slab" pitchFamily="2" charset="0"/>
                          <a:ea typeface="Zilla Slab" pitchFamily="2" charset="0"/>
                        </a:rPr>
                        <a:t>Welts</a:t>
                      </a:r>
                    </a:p>
                    <a:p>
                      <a:pPr marL="342900" indent="-342900" algn="ctr">
                        <a:buFont typeface="Arial" panose="020B0604020202020204" pitchFamily="34" charset="0"/>
                        <a:buChar char="•"/>
                      </a:pPr>
                      <a:r>
                        <a:rPr lang="en-CA" sz="2400" b="0" dirty="0">
                          <a:solidFill>
                            <a:schemeClr val="tx2"/>
                          </a:solidFill>
                          <a:latin typeface="Zilla Slab" pitchFamily="2" charset="0"/>
                          <a:ea typeface="Zilla Slab" pitchFamily="2" charset="0"/>
                        </a:rPr>
                        <a:t>Cuts </a:t>
                      </a:r>
                    </a:p>
                    <a:p>
                      <a:pPr marL="342900" indent="-342900" algn="ctr">
                        <a:buFont typeface="Arial" panose="020B0604020202020204" pitchFamily="34" charset="0"/>
                        <a:buChar char="•"/>
                      </a:pPr>
                      <a:r>
                        <a:rPr lang="en-CA" sz="2400" b="0" dirty="0">
                          <a:solidFill>
                            <a:schemeClr val="tx2"/>
                          </a:solidFill>
                          <a:latin typeface="Zilla Slab" pitchFamily="2" charset="0"/>
                          <a:ea typeface="Zilla Slab" pitchFamily="2" charset="0"/>
                        </a:rPr>
                        <a:t>Fractures</a:t>
                      </a:r>
                    </a:p>
                    <a:p>
                      <a:pPr marL="342900" indent="-342900" algn="ctr">
                        <a:buFont typeface="Arial" panose="020B0604020202020204" pitchFamily="34" charset="0"/>
                        <a:buChar char="•"/>
                      </a:pPr>
                      <a:r>
                        <a:rPr lang="en-CA" sz="2400" b="0" dirty="0">
                          <a:solidFill>
                            <a:schemeClr val="tx2"/>
                          </a:solidFill>
                          <a:latin typeface="Zilla Slab" pitchFamily="2" charset="0"/>
                          <a:ea typeface="Zilla Slab" pitchFamily="2" charset="0"/>
                        </a:rPr>
                        <a:t>Burns</a:t>
                      </a:r>
                    </a:p>
                    <a:p>
                      <a:pPr marL="342900" indent="-342900" algn="ctr">
                        <a:buFont typeface="Arial" panose="020B0604020202020204" pitchFamily="34" charset="0"/>
                        <a:buChar char="•"/>
                      </a:pPr>
                      <a:r>
                        <a:rPr lang="en-CA" sz="2400" b="0" dirty="0">
                          <a:solidFill>
                            <a:schemeClr val="tx2"/>
                          </a:solidFill>
                          <a:latin typeface="Zilla Slab" pitchFamily="2" charset="0"/>
                          <a:ea typeface="Zilla Slab" pitchFamily="2" charset="0"/>
                        </a:rPr>
                        <a:t>Internal injuries</a:t>
                      </a:r>
                    </a:p>
                    <a:p>
                      <a:pPr algn="ctr"/>
                      <a:endParaRPr lang="en-CA" sz="2400" b="0" dirty="0">
                        <a:solidFill>
                          <a:schemeClr val="tx2"/>
                        </a:solidFill>
                        <a:latin typeface="Zilla Slab" pitchFamily="2" charset="0"/>
                        <a:ea typeface="Zilla Slab" pitchFamily="2" charset="0"/>
                      </a:endParaRPr>
                    </a:p>
                  </a:txBody>
                  <a:tcPr/>
                </a:tc>
                <a:extLst>
                  <a:ext uri="{0D108BD9-81ED-4DB2-BD59-A6C34878D82A}">
                    <a16:rowId xmlns:a16="http://schemas.microsoft.com/office/drawing/2014/main" val="465631744"/>
                  </a:ext>
                </a:extLst>
              </a:tr>
            </a:tbl>
          </a:graphicData>
        </a:graphic>
      </p:graphicFrame>
      <p:sp>
        <p:nvSpPr>
          <p:cNvPr id="6" name="Footer Placeholder 5">
            <a:extLst>
              <a:ext uri="{FF2B5EF4-FFF2-40B4-BE49-F238E27FC236}">
                <a16:creationId xmlns:a16="http://schemas.microsoft.com/office/drawing/2014/main" id="{D265A3EF-AD44-4F06-86EA-CE488F677605}"/>
              </a:ext>
            </a:extLst>
          </p:cNvPr>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rPr>
              <a:t>© 2020 by</a:t>
            </a:r>
            <a:r>
              <a:rPr kumimoji="0" lang="en-US" sz="1000" b="0" i="0" u="none" strike="noStrike" kern="1200" cap="none" spc="0" normalizeH="0" noProof="0" dirty="0">
                <a:ln>
                  <a:noFill/>
                </a:ln>
                <a:solidFill>
                  <a:srgbClr val="000000"/>
                </a:solidFill>
                <a:effectLst/>
                <a:uLnTx/>
                <a:uFillTx/>
                <a:latin typeface="Zilla Slab" pitchFamily="2" charset="77"/>
                <a:ea typeface="Zilla Slab" pitchFamily="2" charset="77"/>
              </a:rPr>
              <a:t> Big Brothers Big Sisters of Canada</a:t>
            </a:r>
            <a:r>
              <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rPr>
              <a:t>. </a:t>
            </a:r>
          </a:p>
        </p:txBody>
      </p:sp>
      <p:sp>
        <p:nvSpPr>
          <p:cNvPr id="5" name="Slide Number Placeholder 4">
            <a:extLst>
              <a:ext uri="{FF2B5EF4-FFF2-40B4-BE49-F238E27FC236}">
                <a16:creationId xmlns:a16="http://schemas.microsoft.com/office/drawing/2014/main" id="{F4C9F21B-5040-4E27-8810-64ABCB8F2DD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18FEBC7-5F35-4292-B6F2-37E73DA31B33}" type="slidenum">
              <a:rPr kumimoji="0" lang="en-US" sz="1000" b="0" i="0" u="none" strike="noStrike" kern="1200" cap="none" spc="0" normalizeH="0" baseline="0" noProof="0" smtClean="0">
                <a:ln>
                  <a:noFill/>
                </a:ln>
                <a:solidFill>
                  <a:srgbClr val="000000"/>
                </a:solidFill>
                <a:effectLst/>
                <a:uLnTx/>
                <a:uFillTx/>
                <a:latin typeface="Zilla Slab" pitchFamily="2" charset="77"/>
                <a:ea typeface="Zilla Slab" pitchFamily="2" charset="77"/>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endParaRPr>
          </a:p>
        </p:txBody>
      </p:sp>
      <p:sp>
        <p:nvSpPr>
          <p:cNvPr id="18" name="TextBox 17"/>
          <p:cNvSpPr txBox="1"/>
          <p:nvPr/>
        </p:nvSpPr>
        <p:spPr>
          <a:xfrm>
            <a:off x="2198554" y="2242974"/>
            <a:ext cx="2292298" cy="769441"/>
          </a:xfrm>
          <a:prstGeom prst="rect">
            <a:avLst/>
          </a:prstGeom>
          <a:noFill/>
          <a:ln>
            <a:noFill/>
          </a:ln>
        </p:spPr>
        <p:txBody>
          <a:bodyPr wrap="square" rtlCol="0">
            <a:spAutoFit/>
          </a:bodyPr>
          <a:lstStyle/>
          <a:p>
            <a:pPr algn="ctr"/>
            <a:endParaRPr lang="en-US" sz="4400" b="1" dirty="0">
              <a:solidFill>
                <a:schemeClr val="bg1"/>
              </a:solidFill>
            </a:endParaRPr>
          </a:p>
        </p:txBody>
      </p:sp>
      <p:sp>
        <p:nvSpPr>
          <p:cNvPr id="10" name="TextBox 9"/>
          <p:cNvSpPr txBox="1"/>
          <p:nvPr/>
        </p:nvSpPr>
        <p:spPr>
          <a:xfrm>
            <a:off x="581092" y="3474432"/>
            <a:ext cx="2822449" cy="1446550"/>
          </a:xfrm>
          <a:prstGeom prst="rect">
            <a:avLst/>
          </a:prstGeom>
          <a:noFill/>
          <a:ln>
            <a:noFill/>
          </a:ln>
        </p:spPr>
        <p:txBody>
          <a:bodyPr wrap="square" rtlCol="0">
            <a:spAutoFit/>
          </a:bodyPr>
          <a:lstStyle/>
          <a:p>
            <a:pPr algn="ctr"/>
            <a:r>
              <a:rPr lang="en-CA" sz="4400" b="1" dirty="0">
                <a:solidFill>
                  <a:schemeClr val="accent1"/>
                </a:solidFill>
                <a:latin typeface="Steelfish Rg" panose="020B0608020202040504" pitchFamily="34" charset="0"/>
              </a:rPr>
              <a:t>Physical Abuse </a:t>
            </a:r>
            <a:endParaRPr lang="en-US" sz="4400" b="1" dirty="0">
              <a:solidFill>
                <a:schemeClr val="accent1"/>
              </a:solidFill>
              <a:latin typeface="Steelfish Rg" panose="020B0608020202040504" pitchFamily="34" charset="0"/>
            </a:endParaRPr>
          </a:p>
          <a:p>
            <a:pPr algn="ctr"/>
            <a:r>
              <a:rPr lang="en-CA" sz="4400" b="1" dirty="0">
                <a:solidFill>
                  <a:schemeClr val="accent2"/>
                </a:solidFill>
                <a:latin typeface="Steelfish Rg" panose="020B0608020202040504" pitchFamily="34" charset="0"/>
              </a:rPr>
              <a:t> </a:t>
            </a:r>
            <a:endParaRPr lang="en-US" sz="4400" b="1" dirty="0">
              <a:solidFill>
                <a:schemeClr val="accent2"/>
              </a:solidFill>
              <a:latin typeface="Steelfish Rg" panose="020B0608020202040504" pitchFamily="34" charset="0"/>
            </a:endParaRPr>
          </a:p>
        </p:txBody>
      </p:sp>
    </p:spTree>
    <p:extLst>
      <p:ext uri="{BB962C8B-B14F-4D97-AF65-F5344CB8AC3E}">
        <p14:creationId xmlns:p14="http://schemas.microsoft.com/office/powerpoint/2010/main" val="2878571453"/>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60C18-0DFD-4EB2-A040-90DEA61B7509}"/>
              </a:ext>
            </a:extLst>
          </p:cNvPr>
          <p:cNvSpPr>
            <a:spLocks noGrp="1"/>
          </p:cNvSpPr>
          <p:nvPr>
            <p:ph type="title"/>
          </p:nvPr>
        </p:nvSpPr>
        <p:spPr>
          <a:xfrm>
            <a:off x="431011" y="1749966"/>
            <a:ext cx="3122612" cy="647918"/>
          </a:xfrm>
          <a:noFill/>
        </p:spPr>
        <p:txBody>
          <a:bodyPr>
            <a:noAutofit/>
          </a:bodyPr>
          <a:lstStyle/>
          <a:p>
            <a:pPr algn="ctr"/>
            <a:r>
              <a:rPr lang="en-CA" sz="4400" b="1" dirty="0">
                <a:latin typeface="Steelfish Rg" panose="020B0608020202040504" pitchFamily="34" charset="0"/>
              </a:rPr>
              <a:t>Strong from</a:t>
            </a:r>
            <a:br>
              <a:rPr lang="en-CA" sz="4400" b="1" dirty="0">
                <a:latin typeface="Steelfish Rg" panose="020B0608020202040504" pitchFamily="34" charset="0"/>
              </a:rPr>
            </a:br>
            <a:r>
              <a:rPr lang="en-CA" sz="4400" dirty="0">
                <a:latin typeface="Steelfish Rg" panose="020B0608020202040504" pitchFamily="34" charset="0"/>
              </a:rPr>
              <a:t>the Start </a:t>
            </a:r>
            <a:endParaRPr lang="en-US" sz="4400" b="1" dirty="0">
              <a:latin typeface="Steelfish Rg" panose="020B0608020202040504" pitchFamily="34" charset="0"/>
            </a:endParaRPr>
          </a:p>
        </p:txBody>
      </p:sp>
      <p:graphicFrame>
        <p:nvGraphicFramePr>
          <p:cNvPr id="19" name="Content Placeholder 18"/>
          <p:cNvGraphicFramePr>
            <a:graphicFrameLocks noGrp="1"/>
          </p:cNvGraphicFramePr>
          <p:nvPr>
            <p:ph idx="1"/>
          </p:nvPr>
        </p:nvGraphicFramePr>
        <p:xfrm>
          <a:off x="4285359" y="392169"/>
          <a:ext cx="7069138" cy="5791200"/>
        </p:xfrm>
        <a:graphic>
          <a:graphicData uri="http://schemas.openxmlformats.org/drawingml/2006/table">
            <a:tbl>
              <a:tblPr firstRow="1" bandRow="1">
                <a:tableStyleId>{F5AB1C69-6EDB-4FF4-983F-18BD219EF322}</a:tableStyleId>
              </a:tblPr>
              <a:tblGrid>
                <a:gridCol w="3534569">
                  <a:extLst>
                    <a:ext uri="{9D8B030D-6E8A-4147-A177-3AD203B41FA5}">
                      <a16:colId xmlns:a16="http://schemas.microsoft.com/office/drawing/2014/main" val="2748150603"/>
                    </a:ext>
                  </a:extLst>
                </a:gridCol>
                <a:gridCol w="3534569">
                  <a:extLst>
                    <a:ext uri="{9D8B030D-6E8A-4147-A177-3AD203B41FA5}">
                      <a16:colId xmlns:a16="http://schemas.microsoft.com/office/drawing/2014/main" val="3646996704"/>
                    </a:ext>
                  </a:extLst>
                </a:gridCol>
              </a:tblGrid>
              <a:tr h="297359">
                <a:tc>
                  <a:txBody>
                    <a:bodyPr/>
                    <a:lstStyle/>
                    <a:p>
                      <a:pPr algn="ctr"/>
                      <a:r>
                        <a:rPr lang="en-CA" sz="2200" b="1" dirty="0">
                          <a:solidFill>
                            <a:schemeClr val="tx2"/>
                          </a:solidFill>
                          <a:latin typeface="Zilla Slab" pitchFamily="2" charset="0"/>
                          <a:ea typeface="Zilla Slab" pitchFamily="2" charset="0"/>
                        </a:rPr>
                        <a:t>Defined as</a:t>
                      </a:r>
                      <a:r>
                        <a:rPr lang="en-CA" sz="2200" b="0" dirty="0">
                          <a:solidFill>
                            <a:schemeClr val="tx2"/>
                          </a:solidFill>
                          <a:latin typeface="Zilla Slab" pitchFamily="2" charset="0"/>
                          <a:ea typeface="Zilla Slab" pitchFamily="2" charset="0"/>
                        </a:rPr>
                        <a:t>:</a:t>
                      </a:r>
                    </a:p>
                    <a:p>
                      <a:pPr algn="ctr"/>
                      <a:r>
                        <a:rPr lang="en-CA" sz="2200" b="0" dirty="0">
                          <a:solidFill>
                            <a:schemeClr val="tx2"/>
                          </a:solidFill>
                          <a:latin typeface="Zilla Slab" pitchFamily="2" charset="0"/>
                          <a:ea typeface="Zilla Slab" pitchFamily="2" charset="0"/>
                        </a:rPr>
                        <a:t>Bullying is defined as “</a:t>
                      </a:r>
                      <a:r>
                        <a:rPr lang="en-CA" sz="2200" b="1" dirty="0">
                          <a:solidFill>
                            <a:schemeClr val="tx2"/>
                          </a:solidFill>
                          <a:latin typeface="Zilla Slab" pitchFamily="2" charset="0"/>
                          <a:ea typeface="Zilla Slab" pitchFamily="2" charset="0"/>
                        </a:rPr>
                        <a:t>repeated aggression</a:t>
                      </a:r>
                      <a:r>
                        <a:rPr lang="en-CA" sz="2200" b="0" dirty="0">
                          <a:solidFill>
                            <a:schemeClr val="tx2"/>
                          </a:solidFill>
                          <a:latin typeface="Zilla Slab" pitchFamily="2" charset="0"/>
                          <a:ea typeface="Zilla Slab" pitchFamily="2" charset="0"/>
                        </a:rPr>
                        <a:t>” in which there is an imbalance of power between the perpetrator and the person being bullied</a:t>
                      </a:r>
                    </a:p>
                    <a:p>
                      <a:pPr algn="ctr"/>
                      <a:endParaRPr lang="en-CA" sz="2200" b="0" dirty="0">
                        <a:solidFill>
                          <a:schemeClr val="tx2"/>
                        </a:solidFill>
                        <a:latin typeface="Zilla Slab" pitchFamily="2" charset="0"/>
                        <a:ea typeface="Zilla Slab" pitchFamily="2" charset="0"/>
                      </a:endParaRPr>
                    </a:p>
                    <a:p>
                      <a:pPr algn="ctr"/>
                      <a:r>
                        <a:rPr lang="en-CA" sz="2200" b="0" dirty="0">
                          <a:solidFill>
                            <a:schemeClr val="tx2"/>
                          </a:solidFill>
                          <a:latin typeface="Zilla Slab" pitchFamily="2" charset="0"/>
                          <a:ea typeface="Zilla Slab" pitchFamily="2" charset="0"/>
                        </a:rPr>
                        <a:t>It takes different forms at different ages, including physical, verbal, social, racial, religious, sexual, disability and electronic or cyber bullying </a:t>
                      </a:r>
                    </a:p>
                    <a:p>
                      <a:pPr algn="ctr"/>
                      <a:endParaRPr lang="en-CA" sz="2200" b="0" dirty="0">
                        <a:solidFill>
                          <a:schemeClr val="tx2"/>
                        </a:solidFill>
                        <a:latin typeface="Zilla Slab" pitchFamily="2" charset="0"/>
                        <a:ea typeface="Zilla Slab" pitchFamily="2" charset="0"/>
                      </a:endParaRPr>
                    </a:p>
                    <a:p>
                      <a:pPr algn="ctr"/>
                      <a:endParaRPr lang="en-US" sz="2200" b="0" dirty="0">
                        <a:solidFill>
                          <a:schemeClr val="tx2"/>
                        </a:solidFill>
                        <a:latin typeface="Zilla Slab" pitchFamily="2" charset="0"/>
                        <a:ea typeface="Zilla Slab" pitchFamily="2" charset="0"/>
                      </a:endParaRPr>
                    </a:p>
                  </a:txBody>
                  <a:tcPr/>
                </a:tc>
                <a:tc>
                  <a:txBody>
                    <a:bodyPr/>
                    <a:lstStyle/>
                    <a:p>
                      <a:pPr algn="ctr"/>
                      <a:r>
                        <a:rPr lang="en-CA" sz="2200" b="1" dirty="0">
                          <a:solidFill>
                            <a:schemeClr val="tx2"/>
                          </a:solidFill>
                          <a:latin typeface="Zilla Slab" pitchFamily="2" charset="0"/>
                          <a:ea typeface="Zilla Slab" pitchFamily="2" charset="0"/>
                        </a:rPr>
                        <a:t>Some Indicators:</a:t>
                      </a:r>
                      <a:endParaRPr lang="en-CA" sz="2200" b="0" dirty="0">
                        <a:solidFill>
                          <a:schemeClr val="tx2"/>
                        </a:solidFill>
                        <a:latin typeface="Zilla Slab" pitchFamily="2" charset="0"/>
                        <a:ea typeface="Zilla Slab" pitchFamily="2" charset="0"/>
                      </a:endParaRPr>
                    </a:p>
                    <a:p>
                      <a:pPr marL="342900" indent="-342900" algn="ctr">
                        <a:buFont typeface="Arial" panose="020B0604020202020204" pitchFamily="34" charset="0"/>
                        <a:buChar char="•"/>
                      </a:pPr>
                      <a:r>
                        <a:rPr lang="en-CA" sz="2200" b="0" dirty="0">
                          <a:solidFill>
                            <a:schemeClr val="tx2"/>
                          </a:solidFill>
                          <a:latin typeface="Zilla Slab" pitchFamily="2" charset="0"/>
                          <a:ea typeface="Zilla Slab" pitchFamily="2" charset="0"/>
                        </a:rPr>
                        <a:t>Depression</a:t>
                      </a:r>
                    </a:p>
                    <a:p>
                      <a:pPr marL="342900" indent="-342900" algn="ctr">
                        <a:buFont typeface="Arial" panose="020B0604020202020204" pitchFamily="34" charset="0"/>
                        <a:buChar char="•"/>
                      </a:pPr>
                      <a:r>
                        <a:rPr lang="en-CA" sz="2200" b="0" dirty="0">
                          <a:solidFill>
                            <a:schemeClr val="tx2"/>
                          </a:solidFill>
                          <a:latin typeface="Zilla Slab" pitchFamily="2" charset="0"/>
                          <a:ea typeface="Zilla Slab" pitchFamily="2" charset="0"/>
                        </a:rPr>
                        <a:t>Withdrawal or aggressiveness</a:t>
                      </a:r>
                    </a:p>
                    <a:p>
                      <a:pPr marL="342900" indent="-342900" algn="ctr">
                        <a:buFont typeface="Arial" panose="020B0604020202020204" pitchFamily="34" charset="0"/>
                        <a:buChar char="•"/>
                      </a:pPr>
                      <a:r>
                        <a:rPr lang="en-CA" sz="2200" b="0" dirty="0">
                          <a:solidFill>
                            <a:schemeClr val="tx2"/>
                          </a:solidFill>
                          <a:latin typeface="Zilla Slab" pitchFamily="2" charset="0"/>
                          <a:ea typeface="Zilla Slab" pitchFamily="2" charset="0"/>
                        </a:rPr>
                        <a:t>Attention seeking or avoiding attention</a:t>
                      </a:r>
                    </a:p>
                    <a:p>
                      <a:pPr marL="342900" indent="-342900" algn="ctr">
                        <a:buFont typeface="Arial" panose="020B0604020202020204" pitchFamily="34" charset="0"/>
                        <a:buChar char="•"/>
                      </a:pPr>
                      <a:r>
                        <a:rPr lang="en-CA" sz="2200" b="0" dirty="0">
                          <a:solidFill>
                            <a:schemeClr val="tx2"/>
                          </a:solidFill>
                          <a:latin typeface="Zilla Slab" pitchFamily="2" charset="0"/>
                          <a:ea typeface="Zilla Slab" pitchFamily="2" charset="0"/>
                        </a:rPr>
                        <a:t>Headaches, nausea, abdominal pains </a:t>
                      </a:r>
                    </a:p>
                    <a:p>
                      <a:pPr marL="342900" indent="-342900" algn="ctr">
                        <a:buFont typeface="Arial" panose="020B0604020202020204" pitchFamily="34" charset="0"/>
                        <a:buChar char="•"/>
                      </a:pPr>
                      <a:r>
                        <a:rPr lang="en-CA" sz="2200" b="0" dirty="0">
                          <a:solidFill>
                            <a:schemeClr val="tx2"/>
                          </a:solidFill>
                          <a:latin typeface="Zilla Slab" pitchFamily="2" charset="0"/>
                          <a:ea typeface="Zilla Slab" pitchFamily="2" charset="0"/>
                        </a:rPr>
                        <a:t>Avoiding social situations such as school</a:t>
                      </a:r>
                    </a:p>
                    <a:p>
                      <a:pPr marL="342900" indent="-342900" algn="ctr">
                        <a:buFont typeface="Arial" panose="020B0604020202020204" pitchFamily="34" charset="0"/>
                        <a:buChar char="•"/>
                      </a:pPr>
                      <a:r>
                        <a:rPr lang="en-CA" sz="2200" b="0" dirty="0">
                          <a:solidFill>
                            <a:schemeClr val="tx2"/>
                          </a:solidFill>
                          <a:latin typeface="Zilla Slab" pitchFamily="2" charset="0"/>
                          <a:ea typeface="Zilla Slab" pitchFamily="2" charset="0"/>
                        </a:rPr>
                        <a:t>Avoiding social media </a:t>
                      </a:r>
                    </a:p>
                    <a:p>
                      <a:pPr marL="342900" indent="-342900" algn="ctr">
                        <a:buFont typeface="Arial" panose="020B0604020202020204" pitchFamily="34" charset="0"/>
                        <a:buChar char="•"/>
                      </a:pPr>
                      <a:r>
                        <a:rPr lang="en-CA" sz="2200" b="0" dirty="0">
                          <a:solidFill>
                            <a:schemeClr val="tx2"/>
                          </a:solidFill>
                          <a:latin typeface="Zilla Slab" pitchFamily="2" charset="0"/>
                          <a:ea typeface="Zilla Slab" pitchFamily="2" charset="0"/>
                        </a:rPr>
                        <a:t>Anxious or fearful behaviours </a:t>
                      </a:r>
                    </a:p>
                    <a:p>
                      <a:pPr marL="342900" indent="-342900" algn="ctr">
                        <a:buFont typeface="Arial" panose="020B0604020202020204" pitchFamily="34" charset="0"/>
                        <a:buChar char="•"/>
                      </a:pPr>
                      <a:r>
                        <a:rPr lang="en-CA" sz="2200" b="0" dirty="0">
                          <a:solidFill>
                            <a:schemeClr val="tx2"/>
                          </a:solidFill>
                          <a:latin typeface="Zilla Slab" pitchFamily="2" charset="0"/>
                          <a:ea typeface="Zilla Slab" pitchFamily="2" charset="0"/>
                        </a:rPr>
                        <a:t>Dislike for their peers, school or people in general </a:t>
                      </a:r>
                    </a:p>
                    <a:p>
                      <a:pPr algn="ctr"/>
                      <a:endParaRPr lang="en-CA" sz="2200" b="1" dirty="0">
                        <a:solidFill>
                          <a:schemeClr val="tx2"/>
                        </a:solidFill>
                        <a:latin typeface="Zilla Slab" pitchFamily="2" charset="0"/>
                        <a:ea typeface="Zilla Slab" pitchFamily="2" charset="0"/>
                      </a:endParaRPr>
                    </a:p>
                  </a:txBody>
                  <a:tcPr/>
                </a:tc>
                <a:extLst>
                  <a:ext uri="{0D108BD9-81ED-4DB2-BD59-A6C34878D82A}">
                    <a16:rowId xmlns:a16="http://schemas.microsoft.com/office/drawing/2014/main" val="465631744"/>
                  </a:ext>
                </a:extLst>
              </a:tr>
            </a:tbl>
          </a:graphicData>
        </a:graphic>
      </p:graphicFrame>
      <p:sp>
        <p:nvSpPr>
          <p:cNvPr id="6" name="Footer Placeholder 5">
            <a:extLst>
              <a:ext uri="{FF2B5EF4-FFF2-40B4-BE49-F238E27FC236}">
                <a16:creationId xmlns:a16="http://schemas.microsoft.com/office/drawing/2014/main" id="{D265A3EF-AD44-4F06-86EA-CE488F677605}"/>
              </a:ext>
            </a:extLst>
          </p:cNvPr>
          <p:cNvSpPr>
            <a:spLocks noGrp="1"/>
          </p:cNvSpPr>
          <p:nvPr>
            <p:ph type="ftr"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rPr>
              <a:t>© 2020 by</a:t>
            </a:r>
            <a:r>
              <a:rPr kumimoji="0" lang="en-US" sz="1000" b="0" i="0" u="none" strike="noStrike" kern="1200" cap="none" spc="0" normalizeH="0" noProof="0" dirty="0">
                <a:ln>
                  <a:noFill/>
                </a:ln>
                <a:solidFill>
                  <a:srgbClr val="000000"/>
                </a:solidFill>
                <a:effectLst/>
                <a:uLnTx/>
                <a:uFillTx/>
                <a:latin typeface="Zilla Slab" pitchFamily="2" charset="77"/>
                <a:ea typeface="Zilla Slab" pitchFamily="2" charset="77"/>
              </a:rPr>
              <a:t> Big Brothers Big Sisters of Canada</a:t>
            </a:r>
            <a:r>
              <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rPr>
              <a:t>. </a:t>
            </a:r>
          </a:p>
        </p:txBody>
      </p:sp>
      <p:sp>
        <p:nvSpPr>
          <p:cNvPr id="5" name="Slide Number Placeholder 4">
            <a:extLst>
              <a:ext uri="{FF2B5EF4-FFF2-40B4-BE49-F238E27FC236}">
                <a16:creationId xmlns:a16="http://schemas.microsoft.com/office/drawing/2014/main" id="{F4C9F21B-5040-4E27-8810-64ABCB8F2DD3}"/>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18FEBC7-5F35-4292-B6F2-37E73DA31B33}" type="slidenum">
              <a:rPr kumimoji="0" lang="en-US" sz="1000" b="0" i="0" u="none" strike="noStrike" kern="1200" cap="none" spc="0" normalizeH="0" baseline="0" noProof="0" smtClean="0">
                <a:ln>
                  <a:noFill/>
                </a:ln>
                <a:solidFill>
                  <a:srgbClr val="000000"/>
                </a:solidFill>
                <a:effectLst/>
                <a:uLnTx/>
                <a:uFillTx/>
                <a:latin typeface="Zilla Slab" pitchFamily="2" charset="77"/>
                <a:ea typeface="Zilla Slab" pitchFamily="2" charset="77"/>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endParaRPr>
          </a:p>
        </p:txBody>
      </p:sp>
      <p:sp>
        <p:nvSpPr>
          <p:cNvPr id="18" name="TextBox 17"/>
          <p:cNvSpPr txBox="1"/>
          <p:nvPr/>
        </p:nvSpPr>
        <p:spPr>
          <a:xfrm>
            <a:off x="2198554" y="2242974"/>
            <a:ext cx="2292298" cy="769441"/>
          </a:xfrm>
          <a:prstGeom prst="rect">
            <a:avLst/>
          </a:prstGeom>
          <a:noFill/>
          <a:ln>
            <a:noFill/>
          </a:ln>
        </p:spPr>
        <p:txBody>
          <a:bodyPr wrap="square" rtlCol="0">
            <a:spAutoFit/>
          </a:bodyPr>
          <a:lstStyle/>
          <a:p>
            <a:pPr algn="ctr"/>
            <a:endParaRPr lang="en-US" sz="4400" b="1" dirty="0">
              <a:solidFill>
                <a:schemeClr val="bg1"/>
              </a:solidFill>
            </a:endParaRPr>
          </a:p>
        </p:txBody>
      </p:sp>
      <p:sp>
        <p:nvSpPr>
          <p:cNvPr id="8" name="TextBox 7"/>
          <p:cNvSpPr txBox="1"/>
          <p:nvPr/>
        </p:nvSpPr>
        <p:spPr>
          <a:xfrm>
            <a:off x="522254" y="3525414"/>
            <a:ext cx="2822449" cy="1446550"/>
          </a:xfrm>
          <a:prstGeom prst="rect">
            <a:avLst/>
          </a:prstGeom>
          <a:noFill/>
          <a:ln>
            <a:noFill/>
          </a:ln>
        </p:spPr>
        <p:txBody>
          <a:bodyPr wrap="square" rtlCol="0">
            <a:spAutoFit/>
          </a:bodyPr>
          <a:lstStyle/>
          <a:p>
            <a:pPr algn="ctr"/>
            <a:r>
              <a:rPr lang="en-CA" sz="4400" b="1" dirty="0">
                <a:solidFill>
                  <a:schemeClr val="accent1"/>
                </a:solidFill>
                <a:latin typeface="Steelfish Rg" panose="020B0608020202040504" pitchFamily="34" charset="0"/>
              </a:rPr>
              <a:t>Bullying</a:t>
            </a:r>
            <a:endParaRPr lang="en-US" sz="4400" b="1" dirty="0">
              <a:solidFill>
                <a:schemeClr val="accent1"/>
              </a:solidFill>
              <a:latin typeface="Steelfish Rg" panose="020B0608020202040504" pitchFamily="34" charset="0"/>
            </a:endParaRPr>
          </a:p>
          <a:p>
            <a:pPr algn="ctr"/>
            <a:r>
              <a:rPr lang="en-CA" sz="4400" b="1" dirty="0">
                <a:solidFill>
                  <a:schemeClr val="accent2"/>
                </a:solidFill>
                <a:latin typeface="Steelfish Rg" panose="020B0608020202040504" pitchFamily="34" charset="0"/>
              </a:rPr>
              <a:t> </a:t>
            </a:r>
            <a:endParaRPr lang="en-US" sz="4400" b="1" dirty="0">
              <a:solidFill>
                <a:schemeClr val="accent2"/>
              </a:solidFill>
              <a:latin typeface="Steelfish Rg" panose="020B0608020202040504" pitchFamily="34" charset="0"/>
            </a:endParaRPr>
          </a:p>
        </p:txBody>
      </p:sp>
    </p:spTree>
    <p:extLst>
      <p:ext uri="{BB962C8B-B14F-4D97-AF65-F5344CB8AC3E}">
        <p14:creationId xmlns:p14="http://schemas.microsoft.com/office/powerpoint/2010/main" val="1216046964"/>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943" y="962068"/>
            <a:ext cx="3122612" cy="977538"/>
          </a:xfrm>
        </p:spPr>
        <p:txBody>
          <a:bodyPr>
            <a:noAutofit/>
          </a:bodyPr>
          <a:lstStyle/>
          <a:p>
            <a:r>
              <a:rPr lang="en-CA" sz="4800" dirty="0">
                <a:latin typeface="Steelfish Rg" panose="020B0608020202040504" pitchFamily="34" charset="0"/>
              </a:rPr>
              <a:t>WHY ARE YOU HERE TODAY?</a:t>
            </a:r>
            <a:endParaRPr lang="en-US" sz="4800" dirty="0">
              <a:latin typeface="Steelfish Rg" panose="020B0608020202040504" pitchFamily="34" charset="0"/>
            </a:endParaRPr>
          </a:p>
        </p:txBody>
      </p:sp>
      <p:sp>
        <p:nvSpPr>
          <p:cNvPr id="4" name="Text Placeholder 3"/>
          <p:cNvSpPr>
            <a:spLocks noGrp="1"/>
          </p:cNvSpPr>
          <p:nvPr>
            <p:ph type="body" sz="half" idx="2"/>
          </p:nvPr>
        </p:nvSpPr>
        <p:spPr/>
        <p:txBody>
          <a:bodyPr>
            <a:noAutofit/>
          </a:bodyPr>
          <a:lstStyle/>
          <a:p>
            <a:pPr lvl="0"/>
            <a:r>
              <a:rPr lang="en-CA" sz="2400" dirty="0">
                <a:solidFill>
                  <a:schemeClr val="tx1"/>
                </a:solidFill>
              </a:rPr>
              <a:t>We’re here for you and your child, from the beginning to the end of the match.</a:t>
            </a:r>
          </a:p>
          <a:p>
            <a:pPr lvl="0"/>
            <a:r>
              <a:rPr lang="en-CA" sz="2400" dirty="0">
                <a:solidFill>
                  <a:schemeClr val="tx1"/>
                </a:solidFill>
              </a:rPr>
              <a:t>Together, we’ll ensure your child has a strong, safe, healthy, and enjoyable match.</a:t>
            </a:r>
          </a:p>
          <a:p>
            <a:pPr lvl="0"/>
            <a:endParaRPr lang="en-US" sz="2400" dirty="0">
              <a:solidFill>
                <a:schemeClr val="tx1"/>
              </a:solidFil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Zilla Slab" pitchFamily="2" charset="77"/>
                <a:ea typeface="Zilla Slab" pitchFamily="2" charset="77"/>
                <a:cs typeface="+mn-cs"/>
              </a:rPr>
              <a:t>© 2020 by Search Institute. All rights reserved. </a:t>
            </a:r>
            <a:endPar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cs typeface="+mn-cs"/>
            </a:endParaRPr>
          </a:p>
        </p:txBody>
      </p:sp>
      <p:pic>
        <p:nvPicPr>
          <p:cNvPr id="9" name="Content Placeholder 8"/>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0997" t="-978" r="22621" b="978"/>
          <a:stretch/>
        </p:blipFill>
        <p:spPr>
          <a:xfrm>
            <a:off x="1790533" y="-82795"/>
            <a:ext cx="10401467" cy="6940795"/>
          </a:xfrm>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8FEBC7-5F35-4292-B6F2-37E73DA31B33}" type="slidenum">
              <a:rPr kumimoji="0" lang="en-US" sz="1000" b="0" i="0" u="none" strike="noStrike" kern="1200" cap="none" spc="0" normalizeH="0" baseline="0" noProof="0" smtClean="0">
                <a:ln>
                  <a:noFill/>
                </a:ln>
                <a:solidFill>
                  <a:srgbClr val="000000"/>
                </a:solidFill>
                <a:effectLst/>
                <a:uLnTx/>
                <a:uFillTx/>
                <a:latin typeface="Zilla Slab" pitchFamily="2" charset="77"/>
                <a:ea typeface="Zilla Slab" pitchFamily="2" charset="77"/>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cs typeface="+mn-cs"/>
            </a:endParaRPr>
          </a:p>
        </p:txBody>
      </p:sp>
      <p:sp>
        <p:nvSpPr>
          <p:cNvPr id="7" name="Footer Placeholder 5">
            <a:extLst>
              <a:ext uri="{FF2B5EF4-FFF2-40B4-BE49-F238E27FC236}">
                <a16:creationId xmlns:a16="http://schemas.microsoft.com/office/drawing/2014/main" id="{D265A3EF-AD44-4F06-86EA-CE488F677605}"/>
              </a:ext>
            </a:extLst>
          </p:cNvPr>
          <p:cNvSpPr txBox="1">
            <a:spLocks/>
          </p:cNvSpPr>
          <p:nvPr/>
        </p:nvSpPr>
        <p:spPr>
          <a:xfrm>
            <a:off x="4596948" y="6461802"/>
            <a:ext cx="4114800" cy="365125"/>
          </a:xfrm>
          <a:prstGeom prst="rect">
            <a:avLst/>
          </a:prstGeom>
        </p:spPr>
        <p:txBody>
          <a:bodyPr anchor="ctr"/>
          <a:lstStyle>
            <a:defPPr>
              <a:defRPr lang="en-US"/>
            </a:defPPr>
            <a:lvl1pPr marL="0" algn="ctr" defTabSz="914400" rtl="0" eaLnBrk="1" latinLnBrk="0" hangingPunct="1">
              <a:defRPr sz="1000" kern="1200">
                <a:solidFill>
                  <a:schemeClr val="tx1"/>
                </a:solidFill>
                <a:latin typeface="Zilla Slab" pitchFamily="2" charset="77"/>
                <a:ea typeface="Zilla Slab" pitchFamily="2" charset="77"/>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Zilla Slab" pitchFamily="2" charset="77"/>
                <a:ea typeface="Zilla Slab" pitchFamily="2" charset="77"/>
                <a:cs typeface="+mn-cs"/>
              </a:rPr>
              <a:t>© 2020 by Big Brothers Big Sisters of Canada. </a:t>
            </a:r>
            <a:endPar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cs typeface="+mn-cs"/>
            </a:endParaRPr>
          </a:p>
        </p:txBody>
      </p:sp>
    </p:spTree>
    <p:extLst>
      <p:ext uri="{BB962C8B-B14F-4D97-AF65-F5344CB8AC3E}">
        <p14:creationId xmlns:p14="http://schemas.microsoft.com/office/powerpoint/2010/main" val="1197153074"/>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40872"/>
            <a:ext cx="12192000" cy="3509963"/>
          </a:xfrm>
          <a:solidFill>
            <a:schemeClr val="tx1"/>
          </a:solidFill>
        </p:spPr>
        <p:txBody>
          <a:bodyPr>
            <a:normAutofit fontScale="90000"/>
          </a:bodyPr>
          <a:lstStyle/>
          <a:p>
            <a:r>
              <a:rPr lang="en-CA" dirty="0">
                <a:latin typeface="Steelfish Rg" panose="020B0608020202040504" pitchFamily="34" charset="0"/>
              </a:rPr>
              <a:t>Duty of care is a </a:t>
            </a:r>
            <a:r>
              <a:rPr lang="en-CA" dirty="0">
                <a:solidFill>
                  <a:schemeClr val="accent1"/>
                </a:solidFill>
                <a:latin typeface="Steelfish Rg" panose="020B0608020202040504" pitchFamily="34" charset="0"/>
              </a:rPr>
              <a:t>legal concept</a:t>
            </a:r>
            <a:r>
              <a:rPr lang="en-CA" dirty="0">
                <a:latin typeface="Steelfish Rg" panose="020B0608020202040504" pitchFamily="34" charset="0"/>
              </a:rPr>
              <a:t>, and it defines when a person or institution is obligated to protect others from harm. </a:t>
            </a:r>
            <a:br>
              <a:rPr lang="en-CA" dirty="0">
                <a:latin typeface="Steelfish Rg" panose="020B0608020202040504" pitchFamily="34" charset="0"/>
              </a:rPr>
            </a:br>
            <a:r>
              <a:rPr lang="en-CA" dirty="0">
                <a:latin typeface="Steelfish Rg" panose="020B0608020202040504" pitchFamily="34" charset="0"/>
              </a:rPr>
              <a:t>At </a:t>
            </a:r>
            <a:r>
              <a:rPr lang="en-CA" dirty="0">
                <a:solidFill>
                  <a:schemeClr val="accent6"/>
                </a:solidFill>
                <a:latin typeface="Steelfish Rg" panose="020B0608020202040504" pitchFamily="34" charset="0"/>
              </a:rPr>
              <a:t>Big Brothers Big Sisters</a:t>
            </a:r>
            <a:r>
              <a:rPr lang="en-CA" dirty="0">
                <a:latin typeface="Steelfish Rg" panose="020B0608020202040504" pitchFamily="34" charset="0"/>
              </a:rPr>
              <a:t>, we take our duty of care </a:t>
            </a:r>
            <a:br>
              <a:rPr lang="en-CA" dirty="0">
                <a:latin typeface="Steelfish Rg" panose="020B0608020202040504" pitchFamily="34" charset="0"/>
              </a:rPr>
            </a:br>
            <a:r>
              <a:rPr lang="en-CA" dirty="0">
                <a:latin typeface="Steelfish Rg" panose="020B0608020202040504" pitchFamily="34" charset="0"/>
              </a:rPr>
              <a:t>commitment very seriously</a:t>
            </a:r>
            <a:r>
              <a:rPr lang="en-CA" dirty="0"/>
              <a:t>.</a:t>
            </a:r>
            <a:endParaRPr lang="en-US" dirty="0"/>
          </a:p>
        </p:txBody>
      </p:sp>
      <p:sp>
        <p:nvSpPr>
          <p:cNvPr id="5" name="Slide Number Placeholder 4"/>
          <p:cNvSpPr>
            <a:spLocks noGrp="1"/>
          </p:cNvSpPr>
          <p:nvPr>
            <p:ph type="sldNum" sz="quarter" idx="12"/>
          </p:nvPr>
        </p:nvSpPr>
        <p:spPr/>
        <p:txBody>
          <a:bodyPr/>
          <a:lstStyle/>
          <a:p>
            <a:fld id="{818FEBC7-5F35-4292-B6F2-37E73DA31B33}" type="slidenum">
              <a:rPr lang="en-US" smtClean="0"/>
              <a:t>30</a:t>
            </a:fld>
            <a:endParaRPr lang="en-US" dirty="0"/>
          </a:p>
        </p:txBody>
      </p:sp>
      <p:pic>
        <p:nvPicPr>
          <p:cNvPr id="6" name="Picture 5"/>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3554614"/>
            <a:ext cx="12192000" cy="3119913"/>
          </a:xfrm>
          <a:prstGeom prst="rect">
            <a:avLst/>
          </a:prstGeom>
        </p:spPr>
      </p:pic>
      <p:sp>
        <p:nvSpPr>
          <p:cNvPr id="8" name="Footer Placeholder 5">
            <a:extLst>
              <a:ext uri="{FF2B5EF4-FFF2-40B4-BE49-F238E27FC236}">
                <a16:creationId xmlns:a16="http://schemas.microsoft.com/office/drawing/2014/main" id="{D265A3EF-AD44-4F06-86EA-CE488F677605}"/>
              </a:ext>
            </a:extLst>
          </p:cNvPr>
          <p:cNvSpPr>
            <a:spLocks noGrp="1"/>
          </p:cNvSpPr>
          <p:nvPr>
            <p:ph type="ftr" sz="quarter" idx="11"/>
          </p:nvPr>
        </p:nvSpPr>
        <p:spPr>
          <a:xfrm>
            <a:off x="4444548" y="6309402"/>
            <a:ext cx="41148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rPr>
              <a:t>© 2020 by</a:t>
            </a:r>
            <a:r>
              <a:rPr kumimoji="0" lang="en-US" sz="1000" b="0" i="0" u="none" strike="noStrike" kern="1200" cap="none" spc="0" normalizeH="0" noProof="0" dirty="0">
                <a:ln>
                  <a:noFill/>
                </a:ln>
                <a:solidFill>
                  <a:srgbClr val="000000"/>
                </a:solidFill>
                <a:effectLst/>
                <a:uLnTx/>
                <a:uFillTx/>
                <a:latin typeface="Zilla Slab" pitchFamily="2" charset="77"/>
                <a:ea typeface="Zilla Slab" pitchFamily="2" charset="77"/>
              </a:rPr>
              <a:t> Big Brothers Big Sisters of Canada</a:t>
            </a:r>
            <a:r>
              <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rPr>
              <a:t>. </a:t>
            </a:r>
          </a:p>
        </p:txBody>
      </p:sp>
    </p:spTree>
    <p:extLst>
      <p:ext uri="{BB962C8B-B14F-4D97-AF65-F5344CB8AC3E}">
        <p14:creationId xmlns:p14="http://schemas.microsoft.com/office/powerpoint/2010/main" val="2962177938"/>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8FEBC7-5F35-4292-B6F2-37E73DA31B33}" type="slidenum">
              <a:rPr kumimoji="0" lang="en-US" sz="1000" b="0" i="0" u="none" strike="noStrike" kern="1200" cap="none" spc="0" normalizeH="0" baseline="0" noProof="0" smtClean="0">
                <a:ln>
                  <a:noFill/>
                </a:ln>
                <a:solidFill>
                  <a:srgbClr val="000000"/>
                </a:solidFill>
                <a:effectLst/>
                <a:uLnTx/>
                <a:uFillTx/>
                <a:latin typeface="Zilla Slab" pitchFamily="2" charset="77"/>
                <a:ea typeface="Zilla Slab" pitchFamily="2" charset="77"/>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cs typeface="+mn-cs"/>
            </a:endParaRPr>
          </a:p>
        </p:txBody>
      </p:sp>
      <p:sp>
        <p:nvSpPr>
          <p:cNvPr id="6" name="Rectangle 5"/>
          <p:cNvSpPr/>
          <p:nvPr/>
        </p:nvSpPr>
        <p:spPr>
          <a:xfrm>
            <a:off x="5342021" y="478123"/>
            <a:ext cx="5946089" cy="187743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3600" b="0" i="0" u="none" strike="noStrike" kern="1200" cap="none" spc="0" normalizeH="0" baseline="0" noProof="0" dirty="0">
              <a:ln>
                <a:noFill/>
              </a:ln>
              <a:solidFill>
                <a:srgbClr val="2CCCD3"/>
              </a:solidFill>
              <a:effectLst/>
              <a:uLnTx/>
              <a:uFillTx/>
              <a:latin typeface="Steelfish Rg" panose="020B0608020202040504" pitchFamily="34" charset="0"/>
              <a:ea typeface="Zilla Slab"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4000" b="0" i="0" u="none" strike="noStrike" kern="1200" cap="none" spc="0" normalizeH="0" baseline="0" noProof="0" dirty="0">
              <a:ln>
                <a:noFill/>
              </a:ln>
              <a:solidFill>
                <a:srgbClr val="2CCCD3"/>
              </a:solidFill>
              <a:effectLst/>
              <a:uLnTx/>
              <a:uFillTx/>
              <a:latin typeface="Steelfish Rg" panose="020B0608020202040504" pitchFamily="34" charset="0"/>
              <a:ea typeface="Zilla Slab"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4000" b="0" i="0" u="none" strike="noStrike" kern="1200" cap="none" spc="0" normalizeH="0" baseline="0" noProof="0" dirty="0">
              <a:ln>
                <a:noFill/>
              </a:ln>
              <a:solidFill>
                <a:srgbClr val="2CCCD3"/>
              </a:solidFill>
              <a:effectLst/>
              <a:uLnTx/>
              <a:uFillTx/>
              <a:latin typeface="Steelfish Rg" panose="020B0608020202040504" pitchFamily="34" charset="0"/>
              <a:ea typeface="Zilla Slab" pitchFamily="2" charset="0"/>
              <a:cs typeface="+mn-cs"/>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33511" r="20870"/>
          <a:stretch/>
        </p:blipFill>
        <p:spPr>
          <a:xfrm>
            <a:off x="0" y="0"/>
            <a:ext cx="5297216" cy="6858000"/>
          </a:xfrm>
          <a:prstGeom prst="rect">
            <a:avLst/>
          </a:prstGeom>
        </p:spPr>
      </p:pic>
      <p:sp>
        <p:nvSpPr>
          <p:cNvPr id="4" name="Rectangle 3"/>
          <p:cNvSpPr/>
          <p:nvPr/>
        </p:nvSpPr>
        <p:spPr>
          <a:xfrm>
            <a:off x="5342022" y="1"/>
            <a:ext cx="6496192" cy="6424708"/>
          </a:xfrm>
          <a:prstGeom prst="rect">
            <a:avLst/>
          </a:prstGeom>
        </p:spPr>
        <p:txBody>
          <a:bodyPr wrap="square">
            <a:spAutoFit/>
          </a:bodyPr>
          <a:lstStyle/>
          <a:p>
            <a:pPr marL="523875" marR="134620">
              <a:lnSpc>
                <a:spcPct val="98000"/>
              </a:lnSpc>
              <a:spcBef>
                <a:spcPts val="485"/>
              </a:spcBef>
              <a:spcAft>
                <a:spcPts val="0"/>
              </a:spcAft>
            </a:pPr>
            <a:endParaRPr lang="en-CA" sz="2400" dirty="0">
              <a:solidFill>
                <a:schemeClr val="tx2"/>
              </a:solidFill>
              <a:latin typeface="Zilla Slab" pitchFamily="2" charset="0"/>
              <a:ea typeface="Zilla Slab" pitchFamily="2" charset="0"/>
            </a:endParaRPr>
          </a:p>
          <a:p>
            <a:pPr marL="523875" marR="134620">
              <a:lnSpc>
                <a:spcPct val="98000"/>
              </a:lnSpc>
              <a:spcBef>
                <a:spcPts val="485"/>
              </a:spcBef>
              <a:spcAft>
                <a:spcPts val="0"/>
              </a:spcAft>
            </a:pPr>
            <a:r>
              <a:rPr lang="en-CA" sz="4000" cap="all" dirty="0">
                <a:solidFill>
                  <a:schemeClr val="accent6"/>
                </a:solidFill>
                <a:latin typeface="Steelfish Rg" panose="020B0608020202040504" pitchFamily="34" charset="0"/>
                <a:ea typeface="Zilla Slab" pitchFamily="2" charset="0"/>
              </a:rPr>
              <a:t>Ok, that former section was a bit heavy! </a:t>
            </a:r>
          </a:p>
          <a:p>
            <a:pPr marL="523875" marR="134620">
              <a:lnSpc>
                <a:spcPct val="98000"/>
              </a:lnSpc>
              <a:spcBef>
                <a:spcPts val="485"/>
              </a:spcBef>
              <a:spcAft>
                <a:spcPts val="0"/>
              </a:spcAft>
            </a:pPr>
            <a:r>
              <a:rPr lang="en-CA" sz="2400" dirty="0">
                <a:solidFill>
                  <a:schemeClr val="tx2"/>
                </a:solidFill>
                <a:latin typeface="Zilla Slab" pitchFamily="2" charset="0"/>
                <a:ea typeface="Zilla Slab" pitchFamily="2" charset="0"/>
              </a:rPr>
              <a:t>Please remember – most child-adult relationships are healthy, fun, empowering. </a:t>
            </a:r>
          </a:p>
          <a:p>
            <a:pPr marL="523875" marR="134620">
              <a:lnSpc>
                <a:spcPct val="98000"/>
              </a:lnSpc>
              <a:spcBef>
                <a:spcPts val="485"/>
              </a:spcBef>
              <a:spcAft>
                <a:spcPts val="0"/>
              </a:spcAft>
            </a:pPr>
            <a:endParaRPr lang="en-CA" sz="2400" dirty="0">
              <a:solidFill>
                <a:schemeClr val="tx2"/>
              </a:solidFill>
              <a:latin typeface="Zilla Slab" pitchFamily="2" charset="0"/>
              <a:ea typeface="Zilla Slab" pitchFamily="2" charset="0"/>
            </a:endParaRPr>
          </a:p>
          <a:p>
            <a:pPr marL="523875" marR="134620">
              <a:lnSpc>
                <a:spcPct val="98000"/>
              </a:lnSpc>
              <a:spcBef>
                <a:spcPts val="485"/>
              </a:spcBef>
              <a:spcAft>
                <a:spcPts val="0"/>
              </a:spcAft>
            </a:pPr>
            <a:r>
              <a:rPr lang="en-CA" sz="2400" dirty="0">
                <a:solidFill>
                  <a:schemeClr val="tx2"/>
                </a:solidFill>
                <a:latin typeface="Zilla Slab" pitchFamily="2" charset="0"/>
                <a:ea typeface="Zilla Slab" pitchFamily="2" charset="0"/>
              </a:rPr>
              <a:t>We need to share the difficult information, so all of us can work together to ensure children and youth in our community are safe and supported. </a:t>
            </a:r>
          </a:p>
          <a:p>
            <a:pPr marL="523875" marR="134620">
              <a:lnSpc>
                <a:spcPct val="98000"/>
              </a:lnSpc>
              <a:spcBef>
                <a:spcPts val="485"/>
              </a:spcBef>
              <a:spcAft>
                <a:spcPts val="0"/>
              </a:spcAft>
            </a:pPr>
            <a:endParaRPr lang="en-CA" sz="2400" dirty="0">
              <a:solidFill>
                <a:schemeClr val="tx2"/>
              </a:solidFill>
              <a:latin typeface="Zilla Slab" pitchFamily="2" charset="0"/>
              <a:ea typeface="Zilla Slab" pitchFamily="2" charset="0"/>
            </a:endParaRPr>
          </a:p>
          <a:p>
            <a:pPr marL="523875" marR="134620">
              <a:lnSpc>
                <a:spcPct val="98000"/>
              </a:lnSpc>
              <a:spcBef>
                <a:spcPts val="485"/>
              </a:spcBef>
              <a:spcAft>
                <a:spcPts val="0"/>
              </a:spcAft>
            </a:pPr>
            <a:r>
              <a:rPr lang="en-CA" sz="2400" dirty="0">
                <a:solidFill>
                  <a:schemeClr val="tx2"/>
                </a:solidFill>
                <a:latin typeface="Zilla Slab" pitchFamily="2" charset="0"/>
                <a:ea typeface="Zilla Slab" pitchFamily="2" charset="0"/>
              </a:rPr>
              <a:t>We are fortunate to support over 40,000 young people – every year – in safe, healthy, resilient, fun mentoring relationships.</a:t>
            </a:r>
            <a:endParaRPr lang="en-US" sz="2400" dirty="0">
              <a:solidFill>
                <a:schemeClr val="tx2"/>
              </a:solidFill>
              <a:latin typeface="Zilla Slab" pitchFamily="2" charset="0"/>
              <a:ea typeface="Zilla Slab" pitchFamily="2" charset="0"/>
            </a:endParaRPr>
          </a:p>
          <a:p>
            <a:r>
              <a:rPr lang="en-CA" dirty="0">
                <a:latin typeface="Arial" panose="020B0604020202020204" pitchFamily="34" charset="0"/>
                <a:ea typeface="Arial" panose="020B0604020202020204" pitchFamily="34" charset="0"/>
              </a:rPr>
              <a:t> </a:t>
            </a:r>
            <a:endParaRPr lang="en-US" dirty="0">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787897680"/>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968F1-BD6E-D64A-A5D5-5AA57CDE5E37}"/>
              </a:ext>
            </a:extLst>
          </p:cNvPr>
          <p:cNvSpPr>
            <a:spLocks noGrp="1"/>
          </p:cNvSpPr>
          <p:nvPr>
            <p:ph type="title"/>
          </p:nvPr>
        </p:nvSpPr>
        <p:spPr>
          <a:xfrm>
            <a:off x="0" y="5175849"/>
            <a:ext cx="12192000" cy="1682151"/>
          </a:xfrm>
        </p:spPr>
        <p:txBody>
          <a:bodyPr>
            <a:normAutofit/>
          </a:bodyPr>
          <a:lstStyle/>
          <a:p>
            <a:pPr algn="ctr"/>
            <a:r>
              <a:rPr lang="en-CA" sz="5400" b="1" cap="all" dirty="0">
                <a:latin typeface="Steelfish Rg" panose="020B0608020202040504" pitchFamily="34" charset="0"/>
              </a:rPr>
              <a:t>Ready to Start!</a:t>
            </a:r>
            <a:endParaRPr lang="en-NL" sz="5400" b="1" cap="all" dirty="0">
              <a:latin typeface="Steelfish Rg" panose="020B0608020202040504" pitchFamily="34" charset="0"/>
            </a:endParaRPr>
          </a:p>
        </p:txBody>
      </p:sp>
    </p:spTree>
    <p:extLst>
      <p:ext uri="{BB962C8B-B14F-4D97-AF65-F5344CB8AC3E}">
        <p14:creationId xmlns:p14="http://schemas.microsoft.com/office/powerpoint/2010/main" val="36864315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8FEBC7-5F35-4292-B6F2-37E73DA31B33}" type="slidenum">
              <a:rPr kumimoji="0" lang="en-US" sz="1000" b="0" i="0" u="none" strike="noStrike" kern="1200" cap="none" spc="0" normalizeH="0" baseline="0" noProof="0" smtClean="0">
                <a:ln>
                  <a:noFill/>
                </a:ln>
                <a:solidFill>
                  <a:srgbClr val="000000"/>
                </a:solidFill>
                <a:effectLst/>
                <a:uLnTx/>
                <a:uFillTx/>
                <a:latin typeface="Zilla Slab" pitchFamily="2" charset="77"/>
                <a:ea typeface="Zilla Slab" pitchFamily="2" charset="77"/>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cs typeface="+mn-cs"/>
            </a:endParaRPr>
          </a:p>
        </p:txBody>
      </p:sp>
      <p:sp>
        <p:nvSpPr>
          <p:cNvPr id="6" name="Rectangle 5"/>
          <p:cNvSpPr/>
          <p:nvPr/>
        </p:nvSpPr>
        <p:spPr>
          <a:xfrm>
            <a:off x="6637283" y="478123"/>
            <a:ext cx="5397001" cy="57246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5400" b="0" i="0" u="none" strike="noStrike" kern="1200" cap="none" spc="0" normalizeH="0" baseline="0" noProof="0" dirty="0">
                <a:ln>
                  <a:noFill/>
                </a:ln>
                <a:solidFill>
                  <a:srgbClr val="2CCCD3"/>
                </a:solidFill>
                <a:effectLst/>
                <a:uLnTx/>
                <a:uFillTx/>
                <a:latin typeface="Steelfish Rg" panose="020B0608020202040504" pitchFamily="34" charset="0"/>
                <a:ea typeface="Zilla Slab" pitchFamily="2" charset="0"/>
                <a:cs typeface="+mn-cs"/>
              </a:rPr>
              <a:t>KEEPING IN TOUCH WITH YOU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srgbClr val="000000"/>
                </a:solidFill>
                <a:effectLst/>
                <a:uLnTx/>
                <a:uFillTx/>
                <a:latin typeface="Zilla Slab" pitchFamily="2" charset="0"/>
                <a:ea typeface="Zilla Slab" pitchFamily="2" charset="0"/>
                <a:cs typeface="+mn-cs"/>
              </a:rPr>
              <a:t>Your program staff will meet and talk with you on a regular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dirty="0">
              <a:ln>
                <a:noFill/>
              </a:ln>
              <a:solidFill>
                <a:srgbClr val="000000"/>
              </a:solidFill>
              <a:effectLst/>
              <a:uLnTx/>
              <a:uFillTx/>
              <a:latin typeface="Zilla Slab" pitchFamily="2" charset="0"/>
              <a:ea typeface="Zilla Slab"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srgbClr val="000000"/>
                </a:solidFill>
                <a:effectLst/>
                <a:uLnTx/>
                <a:uFillTx/>
                <a:latin typeface="Zilla Slab" pitchFamily="2" charset="0"/>
                <a:ea typeface="Zilla Slab" pitchFamily="2" charset="0"/>
                <a:cs typeface="+mn-cs"/>
              </a:rPr>
              <a:t>They’ll also meet and talk with your </a:t>
            </a:r>
            <a:r>
              <a:rPr lang="en-CA" sz="2400" dirty="0">
                <a:solidFill>
                  <a:srgbClr val="000000"/>
                </a:solidFill>
                <a:latin typeface="Zilla Slab" pitchFamily="2" charset="0"/>
                <a:ea typeface="Zilla Slab" pitchFamily="2" charset="0"/>
              </a:rPr>
              <a:t>child/youth</a:t>
            </a:r>
            <a:r>
              <a:rPr kumimoji="0" lang="en-CA" sz="2400" b="0" i="0" u="none" strike="noStrike" kern="1200" cap="none" spc="0" normalizeH="0" baseline="0" noProof="0" dirty="0">
                <a:ln>
                  <a:noFill/>
                </a:ln>
                <a:solidFill>
                  <a:srgbClr val="000000"/>
                </a:solidFill>
                <a:effectLst/>
                <a:uLnTx/>
                <a:uFillTx/>
                <a:latin typeface="Zilla Slab" pitchFamily="2" charset="0"/>
                <a:ea typeface="Zilla Slab" pitchFamily="2" charset="0"/>
                <a:cs typeface="+mn-cs"/>
              </a:rPr>
              <a:t> and your mentor.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dirty="0">
              <a:ln>
                <a:noFill/>
              </a:ln>
              <a:solidFill>
                <a:srgbClr val="000000"/>
              </a:solidFill>
              <a:effectLst/>
              <a:uLnTx/>
              <a:uFillTx/>
              <a:latin typeface="Zilla Slab" pitchFamily="2" charset="0"/>
              <a:ea typeface="Zilla Slab"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srgbClr val="000000"/>
                </a:solidFill>
                <a:effectLst/>
                <a:uLnTx/>
                <a:uFillTx/>
                <a:latin typeface="Zilla Slab" pitchFamily="2" charset="0"/>
                <a:ea typeface="Zilla Slab" pitchFamily="2" charset="0"/>
                <a:cs typeface="+mn-cs"/>
              </a:rPr>
              <a:t>They’ll be getting in touch with you often. You’re also welcome to call, email, or visit them any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dirty="0">
              <a:ln>
                <a:noFill/>
              </a:ln>
              <a:solidFill>
                <a:srgbClr val="000000"/>
              </a:solidFill>
              <a:effectLst/>
              <a:uLnTx/>
              <a:uFillTx/>
              <a:latin typeface="Zilla Slab" pitchFamily="2" charset="0"/>
              <a:ea typeface="Zilla Slab"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0" i="0" u="none" strike="noStrike" kern="1200" cap="none" spc="0" normalizeH="0" baseline="0" noProof="0" dirty="0">
                <a:ln>
                  <a:noFill/>
                </a:ln>
                <a:solidFill>
                  <a:srgbClr val="000000"/>
                </a:solidFill>
                <a:effectLst/>
                <a:uLnTx/>
                <a:uFillTx/>
                <a:latin typeface="Zilla Slab" pitchFamily="2" charset="0"/>
                <a:ea typeface="Zilla Slab" pitchFamily="2" charset="0"/>
                <a:cs typeface="+mn-cs"/>
              </a:rPr>
              <a:t>They want to help ensure you’re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0" i="0" u="none" strike="noStrike" kern="1200" cap="none" spc="0" normalizeH="0" baseline="0" noProof="0" dirty="0">
                <a:ln>
                  <a:noFill/>
                </a:ln>
                <a:solidFill>
                  <a:srgbClr val="2CCCD3"/>
                </a:solidFill>
                <a:effectLst/>
                <a:uLnTx/>
                <a:uFillTx/>
                <a:latin typeface="Steelfish Rg" panose="020B0608020202040504" pitchFamily="34" charset="0"/>
                <a:ea typeface="Zilla Slab" pitchFamily="2" charset="0"/>
                <a:cs typeface="+mn-cs"/>
              </a:rPr>
              <a:t>safe, happy, and enjoying your match</a:t>
            </a: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7876" t="713" r="22673" b="-713"/>
          <a:stretch/>
        </p:blipFill>
        <p:spPr>
          <a:xfrm>
            <a:off x="0" y="38154"/>
            <a:ext cx="6526924" cy="6819846"/>
          </a:xfrm>
          <a:prstGeom prst="rect">
            <a:avLst/>
          </a:prstGeom>
        </p:spPr>
      </p:pic>
    </p:spTree>
    <p:extLst>
      <p:ext uri="{BB962C8B-B14F-4D97-AF65-F5344CB8AC3E}">
        <p14:creationId xmlns:p14="http://schemas.microsoft.com/office/powerpoint/2010/main" val="1348349095"/>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8FEBC7-5F35-4292-B6F2-37E73DA31B33}" type="slidenum">
              <a:rPr kumimoji="0" lang="en-US" sz="1000" b="0" i="0" u="none" strike="noStrike" kern="1200" cap="none" spc="0" normalizeH="0" baseline="0" noProof="0" smtClean="0">
                <a:ln>
                  <a:noFill/>
                </a:ln>
                <a:solidFill>
                  <a:srgbClr val="000000"/>
                </a:solidFill>
                <a:effectLst/>
                <a:uLnTx/>
                <a:uFillTx/>
                <a:latin typeface="Zilla Slab" pitchFamily="2" charset="77"/>
                <a:ea typeface="Zilla Slab" pitchFamily="2" charset="77"/>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cs typeface="+mn-cs"/>
            </a:endParaRPr>
          </a:p>
        </p:txBody>
      </p:sp>
      <p:sp>
        <p:nvSpPr>
          <p:cNvPr id="6" name="Rectangle 5"/>
          <p:cNvSpPr/>
          <p:nvPr/>
        </p:nvSpPr>
        <p:spPr>
          <a:xfrm>
            <a:off x="6526985" y="564527"/>
            <a:ext cx="5665015" cy="5693866"/>
          </a:xfrm>
          <a:prstGeom prst="rect">
            <a:avLst/>
          </a:prstGeom>
        </p:spPr>
        <p:txBody>
          <a:bodyPr wrap="square">
            <a:spAutoFit/>
          </a:bodyPr>
          <a:lstStyle/>
          <a:p>
            <a:pPr lvl="0"/>
            <a:r>
              <a:rPr lang="en-CA" sz="5400" dirty="0">
                <a:solidFill>
                  <a:schemeClr val="accent1"/>
                </a:solidFill>
                <a:latin typeface="Steelfish Rg" panose="020B0608020202040504" pitchFamily="34" charset="0"/>
                <a:ea typeface="Zilla Slab" pitchFamily="2" charset="0"/>
              </a:rPr>
              <a:t>WHAT DID WE TALK ABOUT TODAY?</a:t>
            </a:r>
          </a:p>
          <a:p>
            <a:pPr lvl="0"/>
            <a:endParaRPr lang="en-CA" sz="4000" dirty="0">
              <a:solidFill>
                <a:schemeClr val="accent1"/>
              </a:solidFill>
              <a:latin typeface="Steelfish Rg" panose="020B0608020202040504" pitchFamily="34" charset="0"/>
              <a:ea typeface="Zilla Slab" pitchFamily="2" charset="0"/>
            </a:endParaRPr>
          </a:p>
          <a:p>
            <a:pPr marL="342900" lvl="0" indent="-342900">
              <a:buFont typeface="Wingdings" panose="05000000000000000000" pitchFamily="2" charset="2"/>
              <a:buChar char="ü"/>
            </a:pPr>
            <a:r>
              <a:rPr lang="en-CA" sz="2400" dirty="0">
                <a:latin typeface="Zilla Slab" pitchFamily="2" charset="0"/>
                <a:ea typeface="Zilla Slab" pitchFamily="2" charset="0"/>
              </a:rPr>
              <a:t>Healthy Relationships</a:t>
            </a:r>
          </a:p>
          <a:p>
            <a:pPr lvl="0"/>
            <a:endParaRPr lang="en-CA" sz="2400" dirty="0">
              <a:latin typeface="Zilla Slab" pitchFamily="2" charset="0"/>
              <a:ea typeface="Zilla Slab" pitchFamily="2" charset="0"/>
            </a:endParaRPr>
          </a:p>
          <a:p>
            <a:pPr marL="342900" lvl="0" indent="-342900">
              <a:buFont typeface="Wingdings" panose="05000000000000000000" pitchFamily="2" charset="2"/>
              <a:buChar char="ü"/>
            </a:pPr>
            <a:r>
              <a:rPr lang="en-CA" sz="2400" dirty="0">
                <a:latin typeface="Zilla Slab" pitchFamily="2" charset="0"/>
                <a:ea typeface="Zilla Slab" pitchFamily="2" charset="0"/>
              </a:rPr>
              <a:t>Using your Voice &amp; Choice</a:t>
            </a:r>
          </a:p>
          <a:p>
            <a:pPr lvl="0"/>
            <a:endParaRPr lang="en-CA" sz="2400" dirty="0">
              <a:latin typeface="Zilla Slab" pitchFamily="2" charset="0"/>
              <a:ea typeface="Zilla Slab" pitchFamily="2" charset="0"/>
            </a:endParaRPr>
          </a:p>
          <a:p>
            <a:pPr marL="342900" lvl="0" indent="-342900">
              <a:buFont typeface="Wingdings" panose="05000000000000000000" pitchFamily="2" charset="2"/>
              <a:buChar char="ü"/>
            </a:pPr>
            <a:r>
              <a:rPr lang="en-CA" sz="2400" dirty="0">
                <a:latin typeface="Zilla Slab" pitchFamily="2" charset="0"/>
                <a:ea typeface="Zilla Slab" pitchFamily="2" charset="0"/>
              </a:rPr>
              <a:t>Respecting Boundaries </a:t>
            </a:r>
          </a:p>
          <a:p>
            <a:pPr lvl="0"/>
            <a:endParaRPr lang="en-CA" sz="2400" dirty="0">
              <a:latin typeface="Zilla Slab" pitchFamily="2" charset="0"/>
              <a:ea typeface="Zilla Slab" pitchFamily="2" charset="0"/>
            </a:endParaRPr>
          </a:p>
          <a:p>
            <a:pPr marL="342900" lvl="0" indent="-342900">
              <a:buFont typeface="Wingdings" panose="05000000000000000000" pitchFamily="2" charset="2"/>
              <a:buChar char="ü"/>
            </a:pPr>
            <a:r>
              <a:rPr lang="en-CA" sz="2400" dirty="0">
                <a:latin typeface="Zilla Slab" pitchFamily="2" charset="0"/>
                <a:ea typeface="Zilla Slab" pitchFamily="2" charset="0"/>
              </a:rPr>
              <a:t>Your Circle of Support </a:t>
            </a:r>
          </a:p>
          <a:p>
            <a:pPr lvl="0"/>
            <a:endParaRPr lang="en-CA" sz="2400" dirty="0">
              <a:latin typeface="Zilla Slab" pitchFamily="2" charset="0"/>
              <a:ea typeface="Zilla Slab" pitchFamily="2" charset="0"/>
            </a:endParaRPr>
          </a:p>
          <a:p>
            <a:pPr marL="342900" lvl="0" indent="-342900">
              <a:buFont typeface="Wingdings" panose="05000000000000000000" pitchFamily="2" charset="2"/>
              <a:buChar char="ü"/>
            </a:pPr>
            <a:r>
              <a:rPr lang="en-CA" sz="2400" dirty="0">
                <a:latin typeface="Zilla Slab" pitchFamily="2" charset="0"/>
                <a:ea typeface="Zilla Slab" pitchFamily="2" charset="0"/>
              </a:rPr>
              <a:t>Sharing Secrets </a:t>
            </a:r>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7876" t="713" r="22673" b="-713"/>
          <a:stretch/>
        </p:blipFill>
        <p:spPr>
          <a:xfrm>
            <a:off x="0" y="38154"/>
            <a:ext cx="6526924" cy="6819846"/>
          </a:xfrm>
          <a:prstGeom prst="rect">
            <a:avLst/>
          </a:prstGeom>
        </p:spPr>
      </p:pic>
      <p:sp>
        <p:nvSpPr>
          <p:cNvPr id="5" name="Footer Placeholder 5">
            <a:extLst>
              <a:ext uri="{FF2B5EF4-FFF2-40B4-BE49-F238E27FC236}">
                <a16:creationId xmlns:a16="http://schemas.microsoft.com/office/drawing/2014/main" id="{D265A3EF-AD44-4F06-86EA-CE488F677605}"/>
              </a:ext>
            </a:extLst>
          </p:cNvPr>
          <p:cNvSpPr>
            <a:spLocks noGrp="1"/>
          </p:cNvSpPr>
          <p:nvPr>
            <p:ph type="ftr" sz="quarter" idx="11"/>
          </p:nvPr>
        </p:nvSpPr>
        <p:spPr>
          <a:xfrm>
            <a:off x="4444548" y="6309402"/>
            <a:ext cx="41148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rPr>
              <a:t>© 2020 by</a:t>
            </a:r>
            <a:r>
              <a:rPr kumimoji="0" lang="en-US" sz="1000" b="0" i="0" u="none" strike="noStrike" kern="1200" cap="none" spc="0" normalizeH="0" noProof="0" dirty="0">
                <a:ln>
                  <a:noFill/>
                </a:ln>
                <a:solidFill>
                  <a:srgbClr val="000000"/>
                </a:solidFill>
                <a:effectLst/>
                <a:uLnTx/>
                <a:uFillTx/>
                <a:latin typeface="Zilla Slab" pitchFamily="2" charset="77"/>
                <a:ea typeface="Zilla Slab" pitchFamily="2" charset="77"/>
              </a:rPr>
              <a:t> Big Brothers Big Sisters of Canada</a:t>
            </a:r>
            <a:r>
              <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rPr>
              <a:t>. </a:t>
            </a:r>
          </a:p>
        </p:txBody>
      </p:sp>
    </p:spTree>
    <p:extLst>
      <p:ext uri="{BB962C8B-B14F-4D97-AF65-F5344CB8AC3E}">
        <p14:creationId xmlns:p14="http://schemas.microsoft.com/office/powerpoint/2010/main" val="138051748"/>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sz="6000" dirty="0">
                <a:latin typeface="Steelfish Rg" panose="020B0608020202040504" pitchFamily="34" charset="0"/>
              </a:rPr>
              <a:t>Concludes </a:t>
            </a:r>
            <a:br>
              <a:rPr lang="en-CA" sz="6000" dirty="0">
                <a:latin typeface="Steelfish Rg" panose="020B0608020202040504" pitchFamily="34" charset="0"/>
              </a:rPr>
            </a:br>
            <a:r>
              <a:rPr lang="en-CA" sz="6000" dirty="0">
                <a:latin typeface="Steelfish Rg" panose="020B0608020202040504" pitchFamily="34" charset="0"/>
              </a:rPr>
              <a:t>Strong from</a:t>
            </a:r>
            <a:br>
              <a:rPr lang="en-CA" sz="6000" dirty="0">
                <a:latin typeface="Steelfish Rg" panose="020B0608020202040504" pitchFamily="34" charset="0"/>
              </a:rPr>
            </a:br>
            <a:r>
              <a:rPr lang="en-CA" sz="6000" dirty="0">
                <a:latin typeface="Steelfish Rg" panose="020B0608020202040504" pitchFamily="34" charset="0"/>
              </a:rPr>
              <a:t>the Start</a:t>
            </a:r>
            <a:br>
              <a:rPr lang="en-CA" dirty="0">
                <a:latin typeface="Steelfish Rg" panose="020B0608020202040504" pitchFamily="34" charset="0"/>
              </a:rPr>
            </a:br>
            <a:r>
              <a:rPr lang="en-CA" sz="2200" b="0" dirty="0">
                <a:latin typeface="Steelfish Rg" panose="020B0608020202040504" pitchFamily="34" charset="0"/>
              </a:rPr>
              <a:t>Caregiver pre-match training </a:t>
            </a:r>
            <a:endParaRPr lang="en-US" sz="2200" b="0" dirty="0"/>
          </a:p>
        </p:txBody>
      </p:sp>
      <p:pic>
        <p:nvPicPr>
          <p:cNvPr id="7" name="Content Placeholder 6"/>
          <p:cNvPicPr>
            <a:picLocks noGrp="1" noChangeAspect="1"/>
          </p:cNvPicPr>
          <p:nvPr>
            <p:ph idx="1"/>
          </p:nvPr>
        </p:nvPicPr>
        <p:blipFill>
          <a:blip r:embed="rId3"/>
          <a:stretch>
            <a:fillRect/>
          </a:stretch>
        </p:blipFill>
        <p:spPr>
          <a:xfrm>
            <a:off x="5995029" y="1498561"/>
            <a:ext cx="3810330" cy="3816427"/>
          </a:xfrm>
          <a:prstGeom prst="rect">
            <a:avLst/>
          </a:prstGeom>
        </p:spPr>
      </p:pic>
      <p:sp>
        <p:nvSpPr>
          <p:cNvPr id="6" name="Slide Number Placeholder 5"/>
          <p:cNvSpPr>
            <a:spLocks noGrp="1"/>
          </p:cNvSpPr>
          <p:nvPr>
            <p:ph type="sldNum" sz="quarter" idx="12"/>
          </p:nvPr>
        </p:nvSpPr>
        <p:spPr/>
        <p:txBody>
          <a:bodyPr/>
          <a:lstStyle/>
          <a:p>
            <a:fld id="{818FEBC7-5F35-4292-B6F2-37E73DA31B33}" type="slidenum">
              <a:rPr lang="en-US" smtClean="0"/>
              <a:t>35</a:t>
            </a:fld>
            <a:endParaRPr lang="en-US" dirty="0"/>
          </a:p>
        </p:txBody>
      </p:sp>
      <p:sp>
        <p:nvSpPr>
          <p:cNvPr id="9" name="Footer Placeholder 5">
            <a:extLst>
              <a:ext uri="{FF2B5EF4-FFF2-40B4-BE49-F238E27FC236}">
                <a16:creationId xmlns:a16="http://schemas.microsoft.com/office/drawing/2014/main" id="{D265A3EF-AD44-4F06-86EA-CE488F677605}"/>
              </a:ext>
            </a:extLst>
          </p:cNvPr>
          <p:cNvSpPr>
            <a:spLocks noGrp="1"/>
          </p:cNvSpPr>
          <p:nvPr>
            <p:ph type="ftr" sz="quarter" idx="11"/>
          </p:nvPr>
        </p:nvSpPr>
        <p:spPr>
          <a:xfrm>
            <a:off x="4444548" y="6309402"/>
            <a:ext cx="41148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rPr>
              <a:t>© 2020 by</a:t>
            </a:r>
            <a:r>
              <a:rPr kumimoji="0" lang="en-US" sz="1000" b="0" i="0" u="none" strike="noStrike" kern="1200" cap="none" spc="0" normalizeH="0" noProof="0" dirty="0">
                <a:ln>
                  <a:noFill/>
                </a:ln>
                <a:solidFill>
                  <a:srgbClr val="000000"/>
                </a:solidFill>
                <a:effectLst/>
                <a:uLnTx/>
                <a:uFillTx/>
                <a:latin typeface="Zilla Slab" pitchFamily="2" charset="77"/>
                <a:ea typeface="Zilla Slab" pitchFamily="2" charset="77"/>
              </a:rPr>
              <a:t> Big Brothers Big Sisters of Canada</a:t>
            </a:r>
            <a:r>
              <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rPr>
              <a:t>. </a:t>
            </a:r>
          </a:p>
        </p:txBody>
      </p:sp>
      <p:sp>
        <p:nvSpPr>
          <p:cNvPr id="11" name="TextBox 10"/>
          <p:cNvSpPr txBox="1"/>
          <p:nvPr/>
        </p:nvSpPr>
        <p:spPr>
          <a:xfrm>
            <a:off x="4941500" y="986853"/>
            <a:ext cx="3120896" cy="1015663"/>
          </a:xfrm>
          <a:prstGeom prst="rect">
            <a:avLst/>
          </a:prstGeom>
          <a:noFill/>
        </p:spPr>
        <p:txBody>
          <a:bodyPr wrap="square" rtlCol="0">
            <a:spAutoFit/>
          </a:bodyPr>
          <a:lstStyle/>
          <a:p>
            <a:r>
              <a:rPr lang="en-CA" sz="6000" dirty="0">
                <a:latin typeface="Steelfish Rg" panose="020B0608020202040504" pitchFamily="34" charset="0"/>
              </a:rPr>
              <a:t>Questions?</a:t>
            </a:r>
            <a:endParaRPr lang="en-US" sz="6000" dirty="0">
              <a:latin typeface="Steelfish Rg" panose="020B0608020202040504" pitchFamily="34" charset="0"/>
            </a:endParaRPr>
          </a:p>
        </p:txBody>
      </p:sp>
    </p:spTree>
    <p:extLst>
      <p:ext uri="{BB962C8B-B14F-4D97-AF65-F5344CB8AC3E}">
        <p14:creationId xmlns:p14="http://schemas.microsoft.com/office/powerpoint/2010/main" val="179730091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943" y="962068"/>
            <a:ext cx="3122612" cy="977538"/>
          </a:xfrm>
        </p:spPr>
        <p:txBody>
          <a:bodyPr>
            <a:noAutofit/>
          </a:bodyPr>
          <a:lstStyle/>
          <a:p>
            <a:r>
              <a:rPr lang="en-CA" sz="8000" dirty="0">
                <a:solidFill>
                  <a:schemeClr val="accent2"/>
                </a:solidFill>
                <a:latin typeface="Steelfish Rg" panose="020B0608020202040504" pitchFamily="34" charset="0"/>
              </a:rPr>
              <a:t>5</a:t>
            </a:r>
            <a:r>
              <a:rPr lang="en-CA" sz="4800" dirty="0">
                <a:latin typeface="Steelfish Rg" panose="020B0608020202040504" pitchFamily="34" charset="0"/>
              </a:rPr>
              <a:t> REASONS WE ARE HERE TODAY:</a:t>
            </a:r>
            <a:endParaRPr lang="en-US" sz="4800" dirty="0">
              <a:latin typeface="Steelfish Rg" panose="020B0608020202040504" pitchFamily="34"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8FEBC7-5F35-4292-B6F2-37E73DA31B33}" type="slidenum">
              <a:rPr kumimoji="0" lang="en-US" sz="1000" b="0" i="0" u="none" strike="noStrike" kern="1200" cap="none" spc="0" normalizeH="0" baseline="0" noProof="0" smtClean="0">
                <a:ln>
                  <a:noFill/>
                </a:ln>
                <a:solidFill>
                  <a:srgbClr val="000000"/>
                </a:solidFill>
                <a:effectLst/>
                <a:uLnTx/>
                <a:uFillTx/>
                <a:latin typeface="Zilla Slab" pitchFamily="2" charset="77"/>
                <a:ea typeface="Zilla Slab" pitchFamily="2" charset="77"/>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cs typeface="+mn-cs"/>
            </a:endParaRPr>
          </a:p>
        </p:txBody>
      </p:sp>
      <p:sp>
        <p:nvSpPr>
          <p:cNvPr id="3" name="Content Placeholder 2"/>
          <p:cNvSpPr>
            <a:spLocks noGrp="1"/>
          </p:cNvSpPr>
          <p:nvPr>
            <p:ph idx="1"/>
          </p:nvPr>
        </p:nvSpPr>
        <p:spPr>
          <a:xfrm>
            <a:off x="4684295" y="962067"/>
            <a:ext cx="6671093" cy="4861217"/>
          </a:xfrm>
        </p:spPr>
        <p:txBody>
          <a:bodyPr>
            <a:normAutofit/>
          </a:bodyPr>
          <a:lstStyle/>
          <a:p>
            <a:pPr marL="457200" lvl="1" indent="0">
              <a:buNone/>
            </a:pPr>
            <a:r>
              <a:rPr lang="en-CA" sz="4000" dirty="0">
                <a:solidFill>
                  <a:schemeClr val="accent1"/>
                </a:solidFill>
                <a:latin typeface="Steelfish Rg" panose="020B0608020202040504" pitchFamily="34" charset="0"/>
              </a:rPr>
              <a:t>1. </a:t>
            </a:r>
            <a:r>
              <a:rPr lang="en-CA" sz="2400" dirty="0">
                <a:solidFill>
                  <a:schemeClr val="tx1"/>
                </a:solidFill>
              </a:rPr>
              <a:t>To get to know each other a little bit.</a:t>
            </a:r>
            <a:endParaRPr lang="en-US" sz="3200" dirty="0">
              <a:solidFill>
                <a:schemeClr val="tx1"/>
              </a:solidFill>
            </a:endParaRPr>
          </a:p>
          <a:p>
            <a:pPr marL="457200" lvl="1" indent="0">
              <a:buNone/>
            </a:pPr>
            <a:r>
              <a:rPr lang="en-CA" sz="4000" b="1" dirty="0">
                <a:solidFill>
                  <a:schemeClr val="accent1"/>
                </a:solidFill>
                <a:latin typeface="Steelfish Rg" panose="020B0608020202040504" pitchFamily="34" charset="0"/>
              </a:rPr>
              <a:t>2. </a:t>
            </a:r>
            <a:r>
              <a:rPr lang="en-CA" sz="2400" dirty="0">
                <a:solidFill>
                  <a:schemeClr val="tx1"/>
                </a:solidFill>
              </a:rPr>
              <a:t>To share a little more information on Big Brothers Big Sisters.</a:t>
            </a:r>
            <a:endParaRPr lang="en-US" sz="3200" dirty="0">
              <a:solidFill>
                <a:schemeClr val="tx1"/>
              </a:solidFill>
            </a:endParaRPr>
          </a:p>
          <a:p>
            <a:pPr marL="457200" lvl="1" indent="0">
              <a:buNone/>
            </a:pPr>
            <a:r>
              <a:rPr lang="en-CA" sz="4000" b="1" dirty="0">
                <a:solidFill>
                  <a:schemeClr val="accent1"/>
                </a:solidFill>
                <a:latin typeface="Steelfish Rg" panose="020B0608020202040504" pitchFamily="34" charset="0"/>
              </a:rPr>
              <a:t>3. </a:t>
            </a:r>
            <a:r>
              <a:rPr lang="en-CA" sz="2400" dirty="0">
                <a:solidFill>
                  <a:schemeClr val="tx1"/>
                </a:solidFill>
              </a:rPr>
              <a:t>To introduce you to the core topics and key messages we’re sharing with child/youth.</a:t>
            </a:r>
            <a:endParaRPr lang="en-US" sz="3200" dirty="0">
              <a:solidFill>
                <a:schemeClr val="tx1"/>
              </a:solidFill>
            </a:endParaRPr>
          </a:p>
          <a:p>
            <a:pPr marL="457200" lvl="1" indent="0">
              <a:buNone/>
            </a:pPr>
            <a:r>
              <a:rPr lang="en-CA" sz="4000" dirty="0">
                <a:solidFill>
                  <a:schemeClr val="accent1"/>
                </a:solidFill>
                <a:latin typeface="Steelfish Rg" panose="020B0608020202040504" pitchFamily="34" charset="0"/>
              </a:rPr>
              <a:t>4. </a:t>
            </a:r>
            <a:r>
              <a:rPr lang="en-CA" sz="2400" dirty="0">
                <a:solidFill>
                  <a:schemeClr val="tx1"/>
                </a:solidFill>
              </a:rPr>
              <a:t>To emphasize the important role you play throughout the match.</a:t>
            </a:r>
            <a:endParaRPr lang="en-US" sz="3200" dirty="0">
              <a:solidFill>
                <a:schemeClr val="tx1"/>
              </a:solidFill>
            </a:endParaRPr>
          </a:p>
          <a:p>
            <a:pPr marL="457200" lvl="1" indent="0">
              <a:buNone/>
            </a:pPr>
            <a:r>
              <a:rPr lang="en-CA" sz="4000" dirty="0">
                <a:solidFill>
                  <a:schemeClr val="accent1"/>
                </a:solidFill>
                <a:latin typeface="Steelfish Rg" panose="020B0608020202040504" pitchFamily="34" charset="0"/>
              </a:rPr>
              <a:t>5. </a:t>
            </a:r>
            <a:r>
              <a:rPr lang="en-CA" sz="2400" dirty="0">
                <a:solidFill>
                  <a:schemeClr val="tx1"/>
                </a:solidFill>
              </a:rPr>
              <a:t>To share information on healthy, safe, respectful, and enjoyable mentoring relationships.</a:t>
            </a:r>
            <a:endParaRPr lang="en-US" sz="3200" dirty="0">
              <a:solidFill>
                <a:schemeClr val="tx1"/>
              </a:solidFill>
            </a:endParaRPr>
          </a:p>
          <a:p>
            <a:pPr marL="0" lvl="0" indent="0">
              <a:buNone/>
            </a:pPr>
            <a:endParaRPr lang="en-US" dirty="0">
              <a:solidFill>
                <a:schemeClr val="tx1"/>
              </a:solidFill>
            </a:endParaRPr>
          </a:p>
        </p:txBody>
      </p:sp>
      <p:sp>
        <p:nvSpPr>
          <p:cNvPr id="8" name="Footer Placeholder 5">
            <a:extLst>
              <a:ext uri="{FF2B5EF4-FFF2-40B4-BE49-F238E27FC236}">
                <a16:creationId xmlns:a16="http://schemas.microsoft.com/office/drawing/2014/main" id="{D265A3EF-AD44-4F06-86EA-CE488F677605}"/>
              </a:ext>
            </a:extLst>
          </p:cNvPr>
          <p:cNvSpPr>
            <a:spLocks noGrp="1"/>
          </p:cNvSpPr>
          <p:nvPr>
            <p:ph type="ftr" sz="quarter" idx="11"/>
          </p:nvPr>
        </p:nvSpPr>
        <p:spPr>
          <a:xfrm>
            <a:off x="4444548" y="6309402"/>
            <a:ext cx="41148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rPr>
              <a:t>© 2020 by</a:t>
            </a:r>
            <a:r>
              <a:rPr kumimoji="0" lang="en-US" sz="1000" b="0" i="0" u="none" strike="noStrike" kern="1200" cap="none" spc="0" normalizeH="0" noProof="0" dirty="0">
                <a:ln>
                  <a:noFill/>
                </a:ln>
                <a:solidFill>
                  <a:srgbClr val="000000"/>
                </a:solidFill>
                <a:effectLst/>
                <a:uLnTx/>
                <a:uFillTx/>
                <a:latin typeface="Zilla Slab" pitchFamily="2" charset="77"/>
                <a:ea typeface="Zilla Slab" pitchFamily="2" charset="77"/>
              </a:rPr>
              <a:t> Big Brothers Big Sisters of Canada</a:t>
            </a:r>
            <a:r>
              <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rPr>
              <a:t>. </a:t>
            </a:r>
          </a:p>
        </p:txBody>
      </p:sp>
    </p:spTree>
    <p:extLst>
      <p:ext uri="{BB962C8B-B14F-4D97-AF65-F5344CB8AC3E}">
        <p14:creationId xmlns:p14="http://schemas.microsoft.com/office/powerpoint/2010/main" val="262658550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789" y="366939"/>
            <a:ext cx="3122612" cy="977538"/>
          </a:xfrm>
        </p:spPr>
        <p:txBody>
          <a:bodyPr>
            <a:noAutofit/>
          </a:bodyPr>
          <a:lstStyle/>
          <a:p>
            <a:r>
              <a:rPr lang="en-CA" sz="4800" dirty="0">
                <a:latin typeface="Steelfish Rg" panose="020B0608020202040504" pitchFamily="34" charset="0"/>
              </a:rPr>
              <a:t>YOU AND BIG BROTHERS BIG SISTERS</a:t>
            </a:r>
            <a:endParaRPr lang="en-US" sz="4800" dirty="0">
              <a:latin typeface="Steelfish Rg" panose="020B0608020202040504" pitchFamily="34" charset="0"/>
            </a:endParaRPr>
          </a:p>
        </p:txBody>
      </p:sp>
      <p:sp>
        <p:nvSpPr>
          <p:cNvPr id="4" name="Text Placeholder 3"/>
          <p:cNvSpPr>
            <a:spLocks noGrp="1"/>
          </p:cNvSpPr>
          <p:nvPr>
            <p:ph type="body" sz="half" idx="2"/>
          </p:nvPr>
        </p:nvSpPr>
        <p:spPr>
          <a:xfrm>
            <a:off x="371789" y="2278969"/>
            <a:ext cx="3122612" cy="3811588"/>
          </a:xfrm>
        </p:spPr>
        <p:txBody>
          <a:bodyPr>
            <a:noAutofit/>
          </a:bodyPr>
          <a:lstStyle/>
          <a:p>
            <a:pPr lvl="0"/>
            <a:endParaRPr lang="en-CA" sz="2400" dirty="0">
              <a:solidFill>
                <a:schemeClr val="tx1"/>
              </a:solidFill>
            </a:endParaRPr>
          </a:p>
          <a:p>
            <a:pPr lvl="0"/>
            <a:r>
              <a:rPr lang="en-CA" sz="2400" dirty="0">
                <a:solidFill>
                  <a:schemeClr val="tx1"/>
                </a:solidFill>
              </a:rPr>
              <a:t>You’re making a commitment.</a:t>
            </a:r>
          </a:p>
          <a:p>
            <a:pPr lvl="0"/>
            <a:endParaRPr lang="en-CA" sz="2400" dirty="0">
              <a:solidFill>
                <a:schemeClr val="tx1"/>
              </a:solidFill>
            </a:endParaRPr>
          </a:p>
          <a:p>
            <a:pPr lvl="0"/>
            <a:r>
              <a:rPr lang="en-CA" sz="2400" dirty="0">
                <a:solidFill>
                  <a:schemeClr val="tx1"/>
                </a:solidFill>
              </a:rPr>
              <a:t>Parents/guardians are essential partners in supporting a strong, healthy match.</a:t>
            </a:r>
          </a:p>
          <a:p>
            <a:pPr lvl="0"/>
            <a:endParaRPr lang="en-US" sz="2400" dirty="0">
              <a:solidFill>
                <a:schemeClr val="tx1"/>
              </a:solidFil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8FEBC7-5F35-4292-B6F2-37E73DA31B33}" type="slidenum">
              <a:rPr kumimoji="0" lang="en-US" sz="1000" b="0" i="0" u="none" strike="noStrike" kern="1200" cap="none" spc="0" normalizeH="0" baseline="0" noProof="0" smtClean="0">
                <a:ln>
                  <a:noFill/>
                </a:ln>
                <a:solidFill>
                  <a:srgbClr val="000000"/>
                </a:solidFill>
                <a:effectLst/>
                <a:uLnTx/>
                <a:uFillTx/>
                <a:latin typeface="Zilla Slab" pitchFamily="2" charset="77"/>
                <a:ea typeface="Zilla Slab" pitchFamily="2" charset="77"/>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cs typeface="+mn-cs"/>
            </a:endParaRPr>
          </a:p>
        </p:txBody>
      </p:sp>
      <p:sp>
        <p:nvSpPr>
          <p:cNvPr id="10" name="Footer Placeholder 5">
            <a:extLst>
              <a:ext uri="{FF2B5EF4-FFF2-40B4-BE49-F238E27FC236}">
                <a16:creationId xmlns:a16="http://schemas.microsoft.com/office/drawing/2014/main" id="{D265A3EF-AD44-4F06-86EA-CE488F677605}"/>
              </a:ext>
            </a:extLst>
          </p:cNvPr>
          <p:cNvSpPr>
            <a:spLocks noGrp="1"/>
          </p:cNvSpPr>
          <p:nvPr>
            <p:ph type="ftr" sz="quarter" idx="11"/>
          </p:nvPr>
        </p:nvSpPr>
        <p:spPr>
          <a:xfrm>
            <a:off x="4444548" y="6309402"/>
            <a:ext cx="41148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cs typeface="+mn-cs"/>
              </a:rPr>
              <a:t>© 2020 by Big Brothers Big Sisters of Canada. </a:t>
            </a:r>
          </a:p>
        </p:txBody>
      </p:sp>
      <p:pic>
        <p:nvPicPr>
          <p:cNvPr id="11" name="Content Placeholder 10"/>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1770" r="8803"/>
          <a:stretch/>
        </p:blipFill>
        <p:spPr>
          <a:xfrm>
            <a:off x="4004440" y="0"/>
            <a:ext cx="8187559" cy="6845386"/>
          </a:xfrm>
        </p:spPr>
      </p:pic>
      <p:sp>
        <p:nvSpPr>
          <p:cNvPr id="12" name="Footer Placeholder 5">
            <a:extLst>
              <a:ext uri="{FF2B5EF4-FFF2-40B4-BE49-F238E27FC236}">
                <a16:creationId xmlns:a16="http://schemas.microsoft.com/office/drawing/2014/main" id="{D265A3EF-AD44-4F06-86EA-CE488F677605}"/>
              </a:ext>
            </a:extLst>
          </p:cNvPr>
          <p:cNvSpPr txBox="1">
            <a:spLocks/>
          </p:cNvSpPr>
          <p:nvPr/>
        </p:nvSpPr>
        <p:spPr>
          <a:xfrm>
            <a:off x="4596948" y="6461802"/>
            <a:ext cx="4114800" cy="365125"/>
          </a:xfrm>
          <a:prstGeom prst="rect">
            <a:avLst/>
          </a:prstGeom>
        </p:spPr>
        <p:txBody>
          <a:bodyPr anchor="ctr"/>
          <a:lstStyle>
            <a:defPPr>
              <a:defRPr lang="en-US"/>
            </a:defPPr>
            <a:lvl1pPr marL="0" algn="ctr" defTabSz="914400" rtl="0" eaLnBrk="1" latinLnBrk="0" hangingPunct="1">
              <a:defRPr sz="1000" kern="1200">
                <a:solidFill>
                  <a:schemeClr val="tx1"/>
                </a:solidFill>
                <a:latin typeface="Zilla Slab" pitchFamily="2" charset="77"/>
                <a:ea typeface="Zilla Slab" pitchFamily="2" charset="77"/>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Zilla Slab" pitchFamily="2" charset="77"/>
                <a:ea typeface="Zilla Slab" pitchFamily="2" charset="77"/>
                <a:cs typeface="+mn-cs"/>
              </a:rPr>
              <a:t>© 2020 by Big Brothers Big Sisters of Canada. </a:t>
            </a:r>
            <a:endPar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cs typeface="+mn-cs"/>
            </a:endParaRPr>
          </a:p>
        </p:txBody>
      </p:sp>
    </p:spTree>
    <p:extLst>
      <p:ext uri="{BB962C8B-B14F-4D97-AF65-F5344CB8AC3E}">
        <p14:creationId xmlns:p14="http://schemas.microsoft.com/office/powerpoint/2010/main" val="899717369"/>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943" y="335280"/>
            <a:ext cx="3122612" cy="977538"/>
          </a:xfrm>
        </p:spPr>
        <p:txBody>
          <a:bodyPr>
            <a:noAutofit/>
          </a:bodyPr>
          <a:lstStyle/>
          <a:p>
            <a:r>
              <a:rPr lang="en-CA" sz="4800" cap="all" dirty="0">
                <a:latin typeface="Steelfish Rg" panose="020B0608020202040504" pitchFamily="34" charset="0"/>
              </a:rPr>
              <a:t>Your Child as a Little / MENTEE</a:t>
            </a:r>
            <a:endParaRPr lang="en-US" sz="4800" cap="all" dirty="0">
              <a:latin typeface="Steelfish Rg" panose="020B0608020202040504" pitchFamily="34" charset="0"/>
            </a:endParaRPr>
          </a:p>
        </p:txBody>
      </p:sp>
      <p:pic>
        <p:nvPicPr>
          <p:cNvPr id="7" name="Content Placeholder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2329" r="9237"/>
          <a:stretch/>
        </p:blipFill>
        <p:spPr>
          <a:xfrm>
            <a:off x="3951642" y="0"/>
            <a:ext cx="8240358" cy="6858000"/>
          </a:xfrm>
        </p:spPr>
      </p:pic>
      <p:sp>
        <p:nvSpPr>
          <p:cNvPr id="4" name="Text Placeholder 3"/>
          <p:cNvSpPr>
            <a:spLocks noGrp="1"/>
          </p:cNvSpPr>
          <p:nvPr>
            <p:ph type="body" sz="half" idx="2"/>
          </p:nvPr>
        </p:nvSpPr>
        <p:spPr/>
        <p:txBody>
          <a:bodyPr>
            <a:normAutofit/>
          </a:bodyPr>
          <a:lstStyle/>
          <a:p>
            <a:r>
              <a:rPr lang="en-CA" sz="2400" dirty="0">
                <a:solidFill>
                  <a:schemeClr val="tx1"/>
                </a:solidFill>
              </a:rPr>
              <a:t>Did you know that over 40,000 young Canadians were mentees last year?</a:t>
            </a:r>
          </a:p>
          <a:p>
            <a:r>
              <a:rPr lang="en-CA" sz="2400" dirty="0">
                <a:solidFill>
                  <a:schemeClr val="tx1"/>
                </a:solidFill>
              </a:rPr>
              <a:t>Big Brothers Big Sisters is proud and excited to place a mentor in the life of your child.</a:t>
            </a:r>
            <a:endParaRPr lang="en-US" sz="2400" dirty="0">
              <a:solidFill>
                <a:schemeClr val="tx1"/>
              </a:solidFill>
            </a:endParaRPr>
          </a:p>
        </p:txBody>
      </p:sp>
      <p:sp>
        <p:nvSpPr>
          <p:cNvPr id="6" name="Slide Number Placeholder 5"/>
          <p:cNvSpPr>
            <a:spLocks noGrp="1"/>
          </p:cNvSpPr>
          <p:nvPr>
            <p:ph type="sldNum" sz="quarter" idx="12"/>
          </p:nvPr>
        </p:nvSpPr>
        <p:spPr/>
        <p:txBody>
          <a:bodyPr/>
          <a:lstStyle/>
          <a:p>
            <a:fld id="{818FEBC7-5F35-4292-B6F2-37E73DA31B33}" type="slidenum">
              <a:rPr lang="en-US" smtClean="0"/>
              <a:t>6</a:t>
            </a:fld>
            <a:endParaRPr lang="en-US" dirty="0"/>
          </a:p>
        </p:txBody>
      </p:sp>
      <p:sp>
        <p:nvSpPr>
          <p:cNvPr id="9" name="Footer Placeholder 5">
            <a:extLst>
              <a:ext uri="{FF2B5EF4-FFF2-40B4-BE49-F238E27FC236}">
                <a16:creationId xmlns:a16="http://schemas.microsoft.com/office/drawing/2014/main" id="{D265A3EF-AD44-4F06-86EA-CE488F677605}"/>
              </a:ext>
            </a:extLst>
          </p:cNvPr>
          <p:cNvSpPr>
            <a:spLocks noGrp="1"/>
          </p:cNvSpPr>
          <p:nvPr>
            <p:ph type="ftr" sz="quarter" idx="11"/>
          </p:nvPr>
        </p:nvSpPr>
        <p:spPr>
          <a:xfrm>
            <a:off x="4444548" y="6309402"/>
            <a:ext cx="41148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rPr>
              <a:t>© 2020 by</a:t>
            </a:r>
            <a:r>
              <a:rPr kumimoji="0" lang="en-US" sz="1000" b="0" i="0" u="none" strike="noStrike" kern="1200" cap="none" spc="0" normalizeH="0" noProof="0" dirty="0">
                <a:ln>
                  <a:noFill/>
                </a:ln>
                <a:solidFill>
                  <a:srgbClr val="000000"/>
                </a:solidFill>
                <a:effectLst/>
                <a:uLnTx/>
                <a:uFillTx/>
                <a:latin typeface="Zilla Slab" pitchFamily="2" charset="77"/>
                <a:ea typeface="Zilla Slab" pitchFamily="2" charset="77"/>
              </a:rPr>
              <a:t> Big Brothers Big Sisters of Canada</a:t>
            </a:r>
            <a:r>
              <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rPr>
              <a:t>. </a:t>
            </a:r>
          </a:p>
        </p:txBody>
      </p:sp>
    </p:spTree>
    <p:extLst>
      <p:ext uri="{BB962C8B-B14F-4D97-AF65-F5344CB8AC3E}">
        <p14:creationId xmlns:p14="http://schemas.microsoft.com/office/powerpoint/2010/main" val="275942588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5">
            <a:extLst>
              <a:ext uri="{FF2B5EF4-FFF2-40B4-BE49-F238E27FC236}">
                <a16:creationId xmlns:a16="http://schemas.microsoft.com/office/drawing/2014/main" id="{D265A3EF-AD44-4F06-86EA-CE488F677605}"/>
              </a:ext>
            </a:extLst>
          </p:cNvPr>
          <p:cNvSpPr txBox="1">
            <a:spLocks/>
          </p:cNvSpPr>
          <p:nvPr/>
        </p:nvSpPr>
        <p:spPr>
          <a:xfrm>
            <a:off x="4444548" y="6309402"/>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defRPr/>
            </a:pPr>
            <a:r>
              <a:rPr lang="en-US" sz="1000">
                <a:solidFill>
                  <a:srgbClr val="000000"/>
                </a:solidFill>
                <a:latin typeface="Zilla Slab" pitchFamily="2" charset="77"/>
                <a:ea typeface="Zilla Slab" pitchFamily="2" charset="77"/>
              </a:rPr>
              <a:t>© 2020 by Big Brothers Big Sisters of Canada. </a:t>
            </a:r>
            <a:endParaRPr lang="en-US" sz="1000" dirty="0">
              <a:solidFill>
                <a:srgbClr val="000000"/>
              </a:solidFill>
              <a:latin typeface="Zilla Slab" pitchFamily="2" charset="77"/>
              <a:ea typeface="Zilla Slab" pitchFamily="2" charset="77"/>
            </a:endParaRPr>
          </a:p>
        </p:txBody>
      </p:sp>
    </p:spTree>
    <p:extLst>
      <p:ext uri="{BB962C8B-B14F-4D97-AF65-F5344CB8AC3E}">
        <p14:creationId xmlns:p14="http://schemas.microsoft.com/office/powerpoint/2010/main" val="5853316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943" y="269965"/>
            <a:ext cx="3122612" cy="977538"/>
          </a:xfrm>
        </p:spPr>
        <p:txBody>
          <a:bodyPr>
            <a:noAutofit/>
          </a:bodyPr>
          <a:lstStyle/>
          <a:p>
            <a:r>
              <a:rPr lang="en-CA" sz="4800" cap="all" dirty="0">
                <a:latin typeface="Steelfish Rg" panose="020B0608020202040504" pitchFamily="34" charset="0"/>
              </a:rPr>
              <a:t>Your Child as a Little / MENTEE</a:t>
            </a:r>
            <a:endParaRPr lang="en-US" sz="4800" dirty="0"/>
          </a:p>
        </p:txBody>
      </p:sp>
      <p:pic>
        <p:nvPicPr>
          <p:cNvPr id="7" name="Content Placeholder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3288" r="7800"/>
          <a:stretch/>
        </p:blipFill>
        <p:spPr>
          <a:xfrm>
            <a:off x="3927602" y="0"/>
            <a:ext cx="8264397" cy="6858000"/>
          </a:xfrm>
        </p:spPr>
      </p:pic>
      <p:sp>
        <p:nvSpPr>
          <p:cNvPr id="4" name="Text Placeholder 3"/>
          <p:cNvSpPr>
            <a:spLocks noGrp="1"/>
          </p:cNvSpPr>
          <p:nvPr>
            <p:ph type="body" sz="half" idx="2"/>
          </p:nvPr>
        </p:nvSpPr>
        <p:spPr>
          <a:xfrm>
            <a:off x="0" y="1953532"/>
            <a:ext cx="3533197" cy="4355870"/>
          </a:xfrm>
        </p:spPr>
        <p:txBody>
          <a:bodyPr>
            <a:normAutofit/>
          </a:bodyPr>
          <a:lstStyle/>
          <a:p>
            <a:pPr lvl="1">
              <a:lnSpc>
                <a:spcPct val="100000"/>
              </a:lnSpc>
              <a:spcBef>
                <a:spcPts val="0"/>
              </a:spcBef>
            </a:pPr>
            <a:r>
              <a:rPr lang="en-CA" sz="2400" dirty="0">
                <a:solidFill>
                  <a:schemeClr val="tx1"/>
                </a:solidFill>
              </a:rPr>
              <a:t>Your child and their mentor will go on consistent outings.</a:t>
            </a:r>
          </a:p>
          <a:p>
            <a:pPr lvl="1">
              <a:lnSpc>
                <a:spcPct val="100000"/>
              </a:lnSpc>
              <a:spcBef>
                <a:spcPts val="0"/>
              </a:spcBef>
            </a:pPr>
            <a:r>
              <a:rPr lang="en-CA" sz="2400" dirty="0">
                <a:solidFill>
                  <a:schemeClr val="tx1"/>
                </a:solidFill>
              </a:rPr>
              <a:t>It will take a while to develop trust. Give it time. </a:t>
            </a:r>
          </a:p>
          <a:p>
            <a:pPr lvl="1">
              <a:lnSpc>
                <a:spcPct val="100000"/>
              </a:lnSpc>
              <a:spcBef>
                <a:spcPts val="0"/>
              </a:spcBef>
            </a:pPr>
            <a:endParaRPr lang="en-US" sz="2400" dirty="0">
              <a:solidFill>
                <a:schemeClr val="tx1"/>
              </a:solidFill>
            </a:endParaRPr>
          </a:p>
          <a:p>
            <a:pPr lvl="1">
              <a:lnSpc>
                <a:spcPct val="100000"/>
              </a:lnSpc>
              <a:spcBef>
                <a:spcPts val="0"/>
              </a:spcBef>
            </a:pPr>
            <a:r>
              <a:rPr lang="en-CA" sz="2400" dirty="0">
                <a:solidFill>
                  <a:schemeClr val="tx1"/>
                </a:solidFill>
              </a:rPr>
              <a:t>It will be a fun, confidence-building experience for your child.</a:t>
            </a:r>
          </a:p>
          <a:p>
            <a:pPr lvl="1"/>
            <a:endParaRPr lang="en-US" sz="2600" dirty="0"/>
          </a:p>
          <a:p>
            <a:endParaRPr lang="en-US" dirty="0"/>
          </a:p>
        </p:txBody>
      </p:sp>
      <p:sp>
        <p:nvSpPr>
          <p:cNvPr id="6" name="Slide Number Placeholder 5"/>
          <p:cNvSpPr>
            <a:spLocks noGrp="1"/>
          </p:cNvSpPr>
          <p:nvPr>
            <p:ph type="sldNum" sz="quarter" idx="12"/>
          </p:nvPr>
        </p:nvSpPr>
        <p:spPr/>
        <p:txBody>
          <a:bodyPr/>
          <a:lstStyle/>
          <a:p>
            <a:fld id="{818FEBC7-5F35-4292-B6F2-37E73DA31B33}" type="slidenum">
              <a:rPr lang="en-US" smtClean="0"/>
              <a:t>8</a:t>
            </a:fld>
            <a:endParaRPr lang="en-US" dirty="0"/>
          </a:p>
        </p:txBody>
      </p:sp>
      <p:sp>
        <p:nvSpPr>
          <p:cNvPr id="9" name="Footer Placeholder 5">
            <a:extLst>
              <a:ext uri="{FF2B5EF4-FFF2-40B4-BE49-F238E27FC236}">
                <a16:creationId xmlns:a16="http://schemas.microsoft.com/office/drawing/2014/main" id="{D265A3EF-AD44-4F06-86EA-CE488F677605}"/>
              </a:ext>
            </a:extLst>
          </p:cNvPr>
          <p:cNvSpPr>
            <a:spLocks noGrp="1"/>
          </p:cNvSpPr>
          <p:nvPr>
            <p:ph type="ftr" sz="quarter" idx="11"/>
          </p:nvPr>
        </p:nvSpPr>
        <p:spPr>
          <a:xfrm>
            <a:off x="4444548" y="6309402"/>
            <a:ext cx="4114800" cy="365125"/>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rPr>
              <a:t>© 2020 by</a:t>
            </a:r>
            <a:r>
              <a:rPr kumimoji="0" lang="en-US" sz="1000" b="0" i="0" u="none" strike="noStrike" kern="1200" cap="none" spc="0" normalizeH="0" noProof="0" dirty="0">
                <a:ln>
                  <a:noFill/>
                </a:ln>
                <a:solidFill>
                  <a:srgbClr val="000000"/>
                </a:solidFill>
                <a:effectLst/>
                <a:uLnTx/>
                <a:uFillTx/>
                <a:latin typeface="Zilla Slab" pitchFamily="2" charset="77"/>
                <a:ea typeface="Zilla Slab" pitchFamily="2" charset="77"/>
              </a:rPr>
              <a:t> Big Brothers Big Sisters of Canada</a:t>
            </a:r>
            <a:r>
              <a:rPr kumimoji="0" lang="en-US" sz="1000" b="0" i="0" u="none" strike="noStrike" kern="1200" cap="none" spc="0" normalizeH="0" baseline="0" noProof="0" dirty="0">
                <a:ln>
                  <a:noFill/>
                </a:ln>
                <a:solidFill>
                  <a:srgbClr val="000000"/>
                </a:solidFill>
                <a:effectLst/>
                <a:uLnTx/>
                <a:uFillTx/>
                <a:latin typeface="Zilla Slab" pitchFamily="2" charset="77"/>
                <a:ea typeface="Zilla Slab" pitchFamily="2" charset="77"/>
              </a:rPr>
              <a:t>. </a:t>
            </a:r>
          </a:p>
        </p:txBody>
      </p:sp>
    </p:spTree>
    <p:extLst>
      <p:ext uri="{BB962C8B-B14F-4D97-AF65-F5344CB8AC3E}">
        <p14:creationId xmlns:p14="http://schemas.microsoft.com/office/powerpoint/2010/main" val="32978474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943" y="269965"/>
            <a:ext cx="3122612" cy="977538"/>
          </a:xfrm>
        </p:spPr>
        <p:txBody>
          <a:bodyPr>
            <a:noAutofit/>
          </a:bodyPr>
          <a:lstStyle/>
          <a:p>
            <a:r>
              <a:rPr lang="en-CA" sz="4800" cap="all" dirty="0">
                <a:latin typeface="Steelfish Rg" panose="020B0608020202040504" pitchFamily="34" charset="0"/>
              </a:rPr>
              <a:t>Your Child as a Little / MENTEE</a:t>
            </a:r>
            <a:endParaRPr lang="en-US" sz="4800" dirty="0"/>
          </a:p>
        </p:txBody>
      </p:sp>
      <p:sp>
        <p:nvSpPr>
          <p:cNvPr id="4" name="Text Placeholder 3"/>
          <p:cNvSpPr>
            <a:spLocks noGrp="1"/>
          </p:cNvSpPr>
          <p:nvPr>
            <p:ph type="body" sz="half" idx="2"/>
          </p:nvPr>
        </p:nvSpPr>
        <p:spPr>
          <a:xfrm>
            <a:off x="127015" y="1828799"/>
            <a:ext cx="3642468" cy="4352921"/>
          </a:xfrm>
        </p:spPr>
        <p:txBody>
          <a:bodyPr>
            <a:noAutofit/>
          </a:bodyPr>
          <a:lstStyle/>
          <a:p>
            <a:pPr lvl="1">
              <a:lnSpc>
                <a:spcPct val="100000"/>
              </a:lnSpc>
              <a:spcBef>
                <a:spcPts val="0"/>
              </a:spcBef>
            </a:pPr>
            <a:r>
              <a:rPr lang="en-CA" sz="2400" dirty="0">
                <a:solidFill>
                  <a:schemeClr val="tx1"/>
                </a:solidFill>
              </a:rPr>
              <a:t>They will engage in safe and age-appropriate activities.</a:t>
            </a:r>
            <a:endParaRPr lang="en-US" sz="2400" dirty="0">
              <a:solidFill>
                <a:schemeClr val="tx1"/>
              </a:solidFill>
            </a:endParaRPr>
          </a:p>
          <a:p>
            <a:pPr lvl="1">
              <a:lnSpc>
                <a:spcPct val="100000"/>
              </a:lnSpc>
              <a:spcBef>
                <a:spcPts val="0"/>
              </a:spcBef>
            </a:pPr>
            <a:endParaRPr lang="en-CA" sz="2400" dirty="0">
              <a:solidFill>
                <a:schemeClr val="tx1"/>
              </a:solidFill>
            </a:endParaRPr>
          </a:p>
          <a:p>
            <a:pPr lvl="1">
              <a:lnSpc>
                <a:spcPct val="100000"/>
              </a:lnSpc>
              <a:spcBef>
                <a:spcPts val="0"/>
              </a:spcBef>
            </a:pPr>
            <a:r>
              <a:rPr lang="en-CA" sz="2400" dirty="0">
                <a:solidFill>
                  <a:schemeClr val="tx1"/>
                </a:solidFill>
              </a:rPr>
              <a:t>Mentors </a:t>
            </a:r>
            <a:r>
              <a:rPr lang="en-CA" sz="2400" b="1" dirty="0">
                <a:solidFill>
                  <a:schemeClr val="tx1"/>
                </a:solidFill>
              </a:rPr>
              <a:t>are not </a:t>
            </a:r>
            <a:r>
              <a:rPr lang="en-CA" sz="2400" dirty="0">
                <a:solidFill>
                  <a:schemeClr val="tx1"/>
                </a:solidFill>
              </a:rPr>
              <a:t>substitute parents, babysitters, disciplinarians, financial supporters, a taxi service, or counsellors.</a:t>
            </a:r>
          </a:p>
          <a:p>
            <a:pPr lvl="1">
              <a:lnSpc>
                <a:spcPct val="120000"/>
              </a:lnSpc>
              <a:spcBef>
                <a:spcPts val="0"/>
              </a:spcBef>
            </a:pPr>
            <a:endParaRPr lang="en-CA" sz="2400" dirty="0">
              <a:solidFill>
                <a:schemeClr val="tx1"/>
              </a:solidFill>
            </a:endParaRPr>
          </a:p>
        </p:txBody>
      </p:sp>
      <p:sp>
        <p:nvSpPr>
          <p:cNvPr id="5" name="Footer Placeholder 4"/>
          <p:cNvSpPr>
            <a:spLocks noGrp="1"/>
          </p:cNvSpPr>
          <p:nvPr>
            <p:ph type="ftr" sz="quarter" idx="11"/>
          </p:nvPr>
        </p:nvSpPr>
        <p:spPr/>
        <p:txBody>
          <a:bodyPr/>
          <a:lstStyle/>
          <a:p>
            <a:r>
              <a:rPr lang="en-US"/>
              <a:t>© 2020 by Search Institute. All rights reserved. </a:t>
            </a:r>
            <a:endParaRPr lang="en-US" dirty="0"/>
          </a:p>
        </p:txBody>
      </p:sp>
      <p:sp>
        <p:nvSpPr>
          <p:cNvPr id="6" name="Slide Number Placeholder 5"/>
          <p:cNvSpPr>
            <a:spLocks noGrp="1"/>
          </p:cNvSpPr>
          <p:nvPr>
            <p:ph type="sldNum" sz="quarter" idx="12"/>
          </p:nvPr>
        </p:nvSpPr>
        <p:spPr/>
        <p:txBody>
          <a:bodyPr/>
          <a:lstStyle/>
          <a:p>
            <a:fld id="{818FEBC7-5F35-4292-B6F2-37E73DA31B33}" type="slidenum">
              <a:rPr lang="en-US" smtClean="0"/>
              <a:t>9</a:t>
            </a:fld>
            <a:endParaRPr lang="en-US" dirty="0"/>
          </a:p>
        </p:txBody>
      </p:sp>
      <p:pic>
        <p:nvPicPr>
          <p:cNvPr id="8" name="Content Placeholder 7"/>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3447" r="7481"/>
          <a:stretch/>
        </p:blipFill>
        <p:spPr>
          <a:xfrm>
            <a:off x="4029411" y="0"/>
            <a:ext cx="8135375" cy="6858000"/>
          </a:xfrm>
        </p:spPr>
      </p:pic>
      <p:sp>
        <p:nvSpPr>
          <p:cNvPr id="9" name="Footer Placeholder 5">
            <a:extLst>
              <a:ext uri="{FF2B5EF4-FFF2-40B4-BE49-F238E27FC236}">
                <a16:creationId xmlns:a16="http://schemas.microsoft.com/office/drawing/2014/main" id="{D265A3EF-AD44-4F06-86EA-CE488F677605}"/>
              </a:ext>
            </a:extLst>
          </p:cNvPr>
          <p:cNvSpPr txBox="1">
            <a:spLocks/>
          </p:cNvSpPr>
          <p:nvPr/>
        </p:nvSpPr>
        <p:spPr>
          <a:xfrm>
            <a:off x="4596948" y="6461802"/>
            <a:ext cx="4114800" cy="365125"/>
          </a:xfrm>
          <a:prstGeom prst="rect">
            <a:avLst/>
          </a:prstGeom>
        </p:spPr>
        <p:txBody>
          <a:bodyPr anchor="ctr"/>
          <a:lstStyle>
            <a:defPPr>
              <a:defRPr lang="en-US"/>
            </a:defPPr>
            <a:lvl1pPr marL="0" algn="ctr" defTabSz="914400" rtl="0" eaLnBrk="1" latinLnBrk="0" hangingPunct="1">
              <a:defRPr sz="1000" kern="1200">
                <a:solidFill>
                  <a:schemeClr val="tx1"/>
                </a:solidFill>
                <a:latin typeface="Zilla Slab" pitchFamily="2" charset="77"/>
                <a:ea typeface="Zilla Slab" pitchFamily="2" charset="77"/>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base">
              <a:spcBef>
                <a:spcPct val="0"/>
              </a:spcBef>
              <a:spcAft>
                <a:spcPct val="0"/>
              </a:spcAft>
              <a:defRPr/>
            </a:pPr>
            <a:r>
              <a:rPr lang="en-US">
                <a:solidFill>
                  <a:srgbClr val="000000"/>
                </a:solidFill>
              </a:rPr>
              <a:t>© 2020 by Big Brothers Big Sisters of Canada. </a:t>
            </a:r>
            <a:endParaRPr lang="en-US" dirty="0">
              <a:solidFill>
                <a:srgbClr val="000000"/>
              </a:solidFill>
            </a:endParaRPr>
          </a:p>
        </p:txBody>
      </p:sp>
    </p:spTree>
    <p:extLst>
      <p:ext uri="{BB962C8B-B14F-4D97-AF65-F5344CB8AC3E}">
        <p14:creationId xmlns:p14="http://schemas.microsoft.com/office/powerpoint/2010/main" val="1665617025"/>
      </p:ext>
    </p:extLst>
  </p:cSld>
  <p:clrMapOvr>
    <a:masterClrMapping/>
  </p:clrMapOvr>
  <p:transition spd="slow">
    <p:push dir="u"/>
  </p:transition>
</p:sld>
</file>

<file path=ppt/theme/theme1.xml><?xml version="1.0" encoding="utf-8"?>
<a:theme xmlns:a="http://schemas.openxmlformats.org/drawingml/2006/main" name="Theme1">
  <a:themeElements>
    <a:clrScheme name="Custom 1">
      <a:dk1>
        <a:srgbClr val="54585A"/>
      </a:dk1>
      <a:lt1>
        <a:srgbClr val="FFFFFF"/>
      </a:lt1>
      <a:dk2>
        <a:srgbClr val="212721"/>
      </a:dk2>
      <a:lt2>
        <a:srgbClr val="D9D9D6"/>
      </a:lt2>
      <a:accent1>
        <a:srgbClr val="2DCCD3"/>
      </a:accent1>
      <a:accent2>
        <a:srgbClr val="FFB81C"/>
      </a:accent2>
      <a:accent3>
        <a:srgbClr val="D9D9D6"/>
      </a:accent3>
      <a:accent4>
        <a:srgbClr val="212721"/>
      </a:accent4>
      <a:accent5>
        <a:srgbClr val="D9D9D6"/>
      </a:accent5>
      <a:accent6>
        <a:srgbClr val="2DCCD3"/>
      </a:accent6>
      <a:hlink>
        <a:srgbClr val="0563C1"/>
      </a:hlink>
      <a:folHlink>
        <a:srgbClr val="2DCCD3"/>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5F16A138-7BCB-455C-9FEB-C1D7B7FF7D7D}" vid="{B8C25ED7-2463-4734-B137-D9567854592B}"/>
    </a:ext>
  </a:extLst>
</a:theme>
</file>

<file path=ppt/theme/theme2.xml><?xml version="1.0" encoding="utf-8"?>
<a:theme xmlns:a="http://schemas.openxmlformats.org/drawingml/2006/main" name="BBBSC 101 Slides">
  <a:themeElements>
    <a:clrScheme name="Custom 1">
      <a:dk1>
        <a:srgbClr val="54585A"/>
      </a:dk1>
      <a:lt1>
        <a:srgbClr val="FFFFFF"/>
      </a:lt1>
      <a:dk2>
        <a:srgbClr val="212721"/>
      </a:dk2>
      <a:lt2>
        <a:srgbClr val="D9D9D6"/>
      </a:lt2>
      <a:accent1>
        <a:srgbClr val="2DCCD3"/>
      </a:accent1>
      <a:accent2>
        <a:srgbClr val="FFB81C"/>
      </a:accent2>
      <a:accent3>
        <a:srgbClr val="D9D9D6"/>
      </a:accent3>
      <a:accent4>
        <a:srgbClr val="212721"/>
      </a:accent4>
      <a:accent5>
        <a:srgbClr val="D9D9D6"/>
      </a:accent5>
      <a:accent6>
        <a:srgbClr val="2DCCD3"/>
      </a:accent6>
      <a:hlink>
        <a:srgbClr val="0563C1"/>
      </a:hlink>
      <a:folHlink>
        <a:srgbClr val="2DCCD3"/>
      </a:folHlink>
    </a:clrScheme>
    <a:fontScheme name="Custom 1">
      <a:majorFont>
        <a:latin typeface="Steelfish Rg"/>
        <a:ea typeface=""/>
        <a:cs typeface=""/>
      </a:majorFont>
      <a:minorFont>
        <a:latin typeface="Zilla Slab"/>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12_BBBSC_101_Presentation-Report-template_EN.potx" id="{6A138206-1856-48FC-88CD-E42B9244A948}" vid="{9111C41D-49BA-4023-AE9A-12D088D78434}"/>
    </a:ext>
  </a:extLst>
</a:theme>
</file>

<file path=ppt/theme/theme3.xml><?xml version="1.0" encoding="utf-8"?>
<a:theme xmlns:a="http://schemas.openxmlformats.org/drawingml/2006/main" name="Custom Design">
  <a:themeElements>
    <a:clrScheme name="Custom 2">
      <a:dk1>
        <a:srgbClr val="000000"/>
      </a:dk1>
      <a:lt1>
        <a:srgbClr val="FFFFFF"/>
      </a:lt1>
      <a:dk2>
        <a:srgbClr val="44546A"/>
      </a:dk2>
      <a:lt2>
        <a:srgbClr val="D9D9D6"/>
      </a:lt2>
      <a:accent1>
        <a:srgbClr val="2CCCD3"/>
      </a:accent1>
      <a:accent2>
        <a:srgbClr val="FFB81C"/>
      </a:accent2>
      <a:accent3>
        <a:srgbClr val="1B767A"/>
      </a:accent3>
      <a:accent4>
        <a:srgbClr val="C28D1B"/>
      </a:accent4>
      <a:accent5>
        <a:srgbClr val="FF19BA"/>
      </a:accent5>
      <a:accent6>
        <a:srgbClr val="0B2C2E"/>
      </a:accent6>
      <a:hlink>
        <a:srgbClr val="0563C1"/>
      </a:hlink>
      <a:folHlink>
        <a:srgbClr val="954F72"/>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Theme1">
  <a:themeElements>
    <a:clrScheme name="Custom 1">
      <a:dk1>
        <a:srgbClr val="54585A"/>
      </a:dk1>
      <a:lt1>
        <a:srgbClr val="FFFFFF"/>
      </a:lt1>
      <a:dk2>
        <a:srgbClr val="212721"/>
      </a:dk2>
      <a:lt2>
        <a:srgbClr val="D9D9D6"/>
      </a:lt2>
      <a:accent1>
        <a:srgbClr val="2DCCD3"/>
      </a:accent1>
      <a:accent2>
        <a:srgbClr val="FFB81C"/>
      </a:accent2>
      <a:accent3>
        <a:srgbClr val="D9D9D6"/>
      </a:accent3>
      <a:accent4>
        <a:srgbClr val="212721"/>
      </a:accent4>
      <a:accent5>
        <a:srgbClr val="D9D9D6"/>
      </a:accent5>
      <a:accent6>
        <a:srgbClr val="2DCCD3"/>
      </a:accent6>
      <a:hlink>
        <a:srgbClr val="0563C1"/>
      </a:hlink>
      <a:folHlink>
        <a:srgbClr val="2DCCD3"/>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5F16A138-7BCB-455C-9FEB-C1D7B7FF7D7D}" vid="{B8C25ED7-2463-4734-B137-D9567854592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31EA78D076B644CAE021B262C625CCE" ma:contentTypeVersion="21" ma:contentTypeDescription="Create a new document." ma:contentTypeScope="" ma:versionID="ec7f46ba1a9a5b5ec3a3795e48136e89">
  <xsd:schema xmlns:xsd="http://www.w3.org/2001/XMLSchema" xmlns:xs="http://www.w3.org/2001/XMLSchema" xmlns:p="http://schemas.microsoft.com/office/2006/metadata/properties" xmlns:ns1="http://schemas.microsoft.com/sharepoint/v3" xmlns:ns2="a51a97e7-f69b-4f8e-a539-cdcfc8fe5e38" xmlns:ns3="05d86e14-ac30-4ecc-9c12-9cc1a9686863" targetNamespace="http://schemas.microsoft.com/office/2006/metadata/properties" ma:root="true" ma:fieldsID="c75f3fbcbde84151824abb57c57607c8" ns1:_="" ns2:_="" ns3:_="">
    <xsd:import namespace="http://schemas.microsoft.com/sharepoint/v3"/>
    <xsd:import namespace="a51a97e7-f69b-4f8e-a539-cdcfc8fe5e38"/>
    <xsd:import namespace="05d86e14-ac30-4ecc-9c12-9cc1a9686863"/>
    <xsd:element name="properties">
      <xsd:complexType>
        <xsd:sequence>
          <xsd:element name="documentManagement">
            <xsd:complexType>
              <xsd:all>
                <xsd:element ref="ns2:TaxKeywordTaxHTField" minOccurs="0"/>
                <xsd:element ref="ns2:TaxCatchAll" minOccurs="0"/>
                <xsd:element ref="ns1:Language"/>
                <xsd:element ref="ns2:BBBSC_x0020_Category"/>
                <xsd:element ref="ns2:Mime_x0020_Type"/>
                <xsd:element ref="ns2:Partner_x0020_File" minOccurs="0"/>
                <xsd:element ref="ns2:Tags" minOccurs="0"/>
                <xsd:element ref="ns3:c3d582e02a2748d6bd17f82aee02a293" minOccurs="0"/>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1" ma:displayName="Language" ma:default="EN" ma:format="Dropdown" ma:internalName="Language">
      <xsd:simpleType>
        <xsd:restriction base="dms:Choice">
          <xsd:enumeration value="EN"/>
          <xsd:enumeration value="FR"/>
          <xsd:enumeration value="EN/FR"/>
        </xsd:restriction>
      </xsd:simpleType>
    </xsd:element>
  </xsd:schema>
  <xsd:schema xmlns:xsd="http://www.w3.org/2001/XMLSchema" xmlns:xs="http://www.w3.org/2001/XMLSchema" xmlns:dms="http://schemas.microsoft.com/office/2006/documentManagement/types" xmlns:pc="http://schemas.microsoft.com/office/infopath/2007/PartnerControls" targetNamespace="a51a97e7-f69b-4f8e-a539-cdcfc8fe5e38" elementFormDefault="qualified">
    <xsd:import namespace="http://schemas.microsoft.com/office/2006/documentManagement/types"/>
    <xsd:import namespace="http://schemas.microsoft.com/office/infopath/2007/PartnerControls"/>
    <xsd:element name="TaxKeywordTaxHTField" ma:index="9" nillable="true" ma:taxonomy="true" ma:internalName="TaxKeywordTaxHTField" ma:taxonomyFieldName="TaxKeyword" ma:displayName="Enterprise Keywords" ma:fieldId="{23f27201-bee3-471e-b2e7-b64fd8b7ca38}" ma:taxonomyMulti="true" ma:sspId="32804e9a-b0ed-4847-a8d7-ed9553a8493e" ma:termSetId="00000000-0000-0000-0000-000000000000" ma:anchorId="00000000-0000-0000-0000-000000000000" ma:open="true" ma:isKeyword="true">
      <xsd:complexType>
        <xsd:sequence>
          <xsd:element ref="pc:Terms" minOccurs="0" maxOccurs="1"/>
        </xsd:sequence>
      </xsd:complexType>
    </xsd:element>
    <xsd:element name="TaxCatchAll" ma:index="10" nillable="true" ma:displayName="Taxonomy Catch All Column" ma:hidden="true" ma:list="{75fcbe20-0934-4a6f-b06d-55058b6f86ce}" ma:internalName="TaxCatchAll" ma:showField="CatchAllData" ma:web="a51a97e7-f69b-4f8e-a539-cdcfc8fe5e38">
      <xsd:complexType>
        <xsd:complexContent>
          <xsd:extension base="dms:MultiChoiceLookup">
            <xsd:sequence>
              <xsd:element name="Value" type="dms:Lookup" maxOccurs="unbounded" minOccurs="0" nillable="true"/>
            </xsd:sequence>
          </xsd:extension>
        </xsd:complexContent>
      </xsd:complexType>
    </xsd:element>
    <xsd:element name="BBBSC_x0020_Category" ma:index="12" ma:displayName="BBBSC Category" ma:default="Resource Centre" ma:format="Dropdown" ma:internalName="BBBSC_x0020_Category">
      <xsd:simpleType>
        <xsd:restriction base="dms:Choice">
          <xsd:enumeration value="Brand Centre"/>
          <xsd:enumeration value="Resource Centre"/>
          <xsd:enumeration value="Service Centre"/>
        </xsd:restriction>
      </xsd:simpleType>
    </xsd:element>
    <xsd:element name="Mime_x0020_Type" ma:index="13" ma:displayName="Mime Type" ma:description="Mime Types" ma:format="Dropdown" ma:internalName="Mime_x0020_Type">
      <xsd:simpleType>
        <xsd:restriction base="dms:Choice">
          <xsd:enumeration value="3G2"/>
          <xsd:enumeration value="3GP"/>
          <xsd:enumeration value="7Z"/>
          <xsd:enumeration value="AAC"/>
          <xsd:enumeration value="ABW"/>
          <xsd:enumeration value="ARC"/>
          <xsd:enumeration value="AVI"/>
          <xsd:enumeration value="AZW"/>
          <xsd:enumeration value="BIN"/>
          <xsd:enumeration value="BMP"/>
          <xsd:enumeration value="BZ"/>
          <xsd:enumeration value="BZ2"/>
          <xsd:enumeration value="CSH"/>
          <xsd:enumeration value="CSS"/>
          <xsd:enumeration value="CSV"/>
          <xsd:enumeration value="DB"/>
          <xsd:enumeration value="DOC"/>
          <xsd:enumeration value="DOCX"/>
          <xsd:enumeration value="DOTX"/>
          <xsd:enumeration value="EOT"/>
          <xsd:enumeration value="EPS"/>
          <xsd:enumeration value="EPUB"/>
          <xsd:enumeration value="GIF"/>
          <xsd:enumeration value="GZ"/>
          <xsd:enumeration value="HTM"/>
          <xsd:enumeration value="HTML"/>
          <xsd:enumeration value="ICO"/>
          <xsd:enumeration value="ICS"/>
          <xsd:enumeration value="IDML"/>
          <xsd:enumeration value="INDD"/>
          <xsd:enumeration value="JAR"/>
          <xsd:enumeration value="JPEG"/>
          <xsd:enumeration value="JPG"/>
          <xsd:enumeration value="JS"/>
          <xsd:enumeration value="JSON"/>
          <xsd:enumeration value="JSONLD"/>
          <xsd:enumeration value="LST"/>
          <xsd:enumeration value="MID"/>
          <xsd:enumeration value="MIDI"/>
          <xsd:enumeration value="MJS"/>
          <xsd:enumeration value="MOV"/>
          <xsd:enumeration value="MP3"/>
          <xsd:enumeration value="MP4"/>
          <xsd:enumeration value="MPEG"/>
          <xsd:enumeration value="MPKG"/>
          <xsd:enumeration value="ODP"/>
          <xsd:enumeration value="ODS"/>
          <xsd:enumeration value="ODT"/>
          <xsd:enumeration value="OGA"/>
          <xsd:enumeration value="OGV"/>
          <xsd:enumeration value="OGX"/>
          <xsd:enumeration value="OPUS"/>
          <xsd:enumeration value="OTF"/>
          <xsd:enumeration value="PDF"/>
          <xsd:enumeration value="PHP"/>
          <xsd:enumeration value="PNG"/>
          <xsd:enumeration value="POTX"/>
          <xsd:enumeration value="PPT"/>
          <xsd:enumeration value="PPTX"/>
          <xsd:enumeration value="PSD"/>
          <xsd:enumeration value="RAR"/>
          <xsd:enumeration value="RTF"/>
          <xsd:enumeration value="SH"/>
          <xsd:enumeration value="SVG"/>
          <xsd:enumeration value="SWF"/>
          <xsd:enumeration value="TAR"/>
          <xsd:enumeration value="TIF"/>
          <xsd:enumeration value="TIFF"/>
          <xsd:enumeration value="TS"/>
          <xsd:enumeration value="TTF"/>
          <xsd:enumeration value="TXT"/>
          <xsd:enumeration value="VSD"/>
          <xsd:enumeration value="WAV"/>
          <xsd:enumeration value="WEBA"/>
          <xsd:enumeration value="WEBM"/>
          <xsd:enumeration value="WEBP"/>
          <xsd:enumeration value="WMV"/>
          <xsd:enumeration value="WOFF"/>
          <xsd:enumeration value="WOFF2"/>
          <xsd:enumeration value="XHTML"/>
          <xsd:enumeration value="XLS"/>
          <xsd:enumeration value="XLSX"/>
          <xsd:enumeration value="XML"/>
          <xsd:enumeration value="XUL"/>
          <xsd:enumeration value="ZIP"/>
        </xsd:restriction>
      </xsd:simpleType>
    </xsd:element>
    <xsd:element name="Partner_x0020_File" ma:index="14" nillable="true" ma:displayName="Partner File" ma:description="Field contains a link to the partner file of this file" ma:format="Hyperlink" ma:internalName="Partner_x0020_File">
      <xsd:complexType>
        <xsd:complexContent>
          <xsd:extension base="dms:URL">
            <xsd:sequence>
              <xsd:element name="Url" type="dms:ValidUrl" minOccurs="0" nillable="true"/>
              <xsd:element name="Description" type="xsd:string" nillable="true"/>
            </xsd:sequence>
          </xsd:extension>
        </xsd:complexContent>
      </xsd:complexType>
    </xsd:element>
    <xsd:element name="Tags" ma:index="15" nillable="true" ma:displayName="Tags" ma:internalName="Tags">
      <xsd:complexType>
        <xsd:complexContent>
          <xsd:extension base="dms:MultiChoiceFillIn">
            <xsd:sequence>
              <xsd:element name="Value" maxOccurs="unbounded" minOccurs="0" nillable="true">
                <xsd:simpleType>
                  <xsd:union memberTypes="dms:Text">
                    <xsd:simpleType>
                      <xsd:restriction base="dms:Choice">
                        <xsd:enumeration value="None"/>
                      </xsd:restriction>
                    </xsd:simpleType>
                  </xsd:union>
                </xsd:simpleType>
              </xsd:element>
            </xsd:sequence>
          </xsd:extension>
        </xsd:complexContent>
      </xsd:complexType>
    </xsd:element>
    <xsd:element name="SharedWithUsers" ma:index="2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5d86e14-ac30-4ecc-9c12-9cc1a9686863" elementFormDefault="qualified">
    <xsd:import namespace="http://schemas.microsoft.com/office/2006/documentManagement/types"/>
    <xsd:import namespace="http://schemas.microsoft.com/office/infopath/2007/PartnerControls"/>
    <xsd:element name="c3d582e02a2748d6bd17f82aee02a293" ma:index="17" ma:taxonomy="true" ma:internalName="c3d582e02a2748d6bd17f82aee02a293" ma:taxonomyFieldName="Taxonomy" ma:displayName="Taxonomy" ma:default="" ma:fieldId="{c3d582e0-2a27-48d6-bd17-f82aee02a293}" ma:taxonomyMulti="true" ma:sspId="32804e9a-b0ed-4847-a8d7-ed9553a8493e" ma:termSetId="203b9dcd-6338-4f81-80b9-bff39d8d3416" ma:anchorId="00000000-0000-0000-0000-000000000000" ma:open="false" ma:isKeyword="false">
      <xsd:complexType>
        <xsd:sequence>
          <xsd:element ref="pc:Terms" minOccurs="0" maxOccurs="1"/>
        </xsd:sequence>
      </xsd:complexType>
    </xsd:element>
    <xsd:element name="MediaServiceMetadata" ma:index="18" nillable="true" ma:displayName="MediaServiceMetadata" ma:hidden="true" ma:internalName="MediaServiceMetadata" ma:readOnly="true">
      <xsd:simpleType>
        <xsd:restriction base="dms:Note"/>
      </xsd:simpleType>
    </xsd:element>
    <xsd:element name="MediaServiceFastMetadata" ma:index="19" nillable="true" ma:displayName="MediaServiceFastMetadata" ma:hidden="true" ma:internalName="MediaServiceFastMetadata" ma:readOnly="true">
      <xsd:simpleType>
        <xsd:restriction base="dms:Note"/>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AutoTags" ma:index="22" nillable="true" ma:displayName="Tags" ma:internalName="MediaServiceAutoTags"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element name="MediaServiceGenerationTime" ma:index="24" nillable="true" ma:displayName="MediaServiceGenerationTime" ma:hidden="true" ma:internalName="MediaServiceGenerationTime" ma:readOnly="true">
      <xsd:simpleType>
        <xsd:restriction base="dms:Text"/>
      </xsd:simpleType>
    </xsd:element>
    <xsd:element name="MediaServiceEventHashCode" ma:index="2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anguage xmlns="http://schemas.microsoft.com/sharepoint/v3">EN</Language>
    <Mime_x0020_Type xmlns="a51a97e7-f69b-4f8e-a539-cdcfc8fe5e38">PPTX</Mime_x0020_Type>
    <TaxCatchAll xmlns="a51a97e7-f69b-4f8e-a539-cdcfc8fe5e38">
      <Value>152</Value>
      <Value>100</Value>
      <Value>96</Value>
      <Value>66</Value>
      <Value>91</Value>
      <Value>105</Value>
    </TaxCatchAll>
    <Partner_x0020_File xmlns="a51a97e7-f69b-4f8e-a539-cdcfc8fe5e38">
      <Url>https://bigbrothersbigsisters.sharepoint.com/:p:/s/ResourceCentre/Ee8UhSQGSodHvXY8PYAq1YIB_vlP4e3R96kw0zkjKp-iwg?e=Bd86Xj</Url>
      <Description>https://bigbrothersbigsisters.sharepoint.com/:p:/s/ResourceCentre/Ee8UhSQGSodHvXY8PYAq1YIB_vlP4e3R96kw0zkjKp-iwg?e=Bd86Xj</Description>
    </Partner_x0020_File>
    <Tags xmlns="a51a97e7-f69b-4f8e-a539-cdcfc8fe5e38" xsi:nil="true"/>
    <TaxKeywordTaxHTField xmlns="a51a97e7-f69b-4f8e-a539-cdcfc8fe5e38">
      <Terms xmlns="http://schemas.microsoft.com/office/infopath/2007/PartnerControls">
        <TermInfo xmlns="http://schemas.microsoft.com/office/infopath/2007/PartnerControls">
          <TermName xmlns="http://schemas.microsoft.com/office/infopath/2007/PartnerControls">Service Delivery</TermName>
          <TermId xmlns="http://schemas.microsoft.com/office/infopath/2007/PartnerControls">2a719be8-fa2d-4fe0-8cba-7af298acde44</TermId>
        </TermInfo>
      </Terms>
    </TaxKeywordTaxHTField>
    <BBBSC_x0020_Category xmlns="a51a97e7-f69b-4f8e-a539-cdcfc8fe5e38">Resource Centre</BBBSC_x0020_Category>
    <c3d582e02a2748d6bd17f82aee02a293 xmlns="05d86e14-ac30-4ecc-9c12-9cc1a9686863">
      <Terms xmlns="http://schemas.microsoft.com/office/infopath/2007/PartnerControls">
        <TermInfo xmlns="http://schemas.microsoft.com/office/infopath/2007/PartnerControls">
          <TermName xmlns="http://schemas.microsoft.com/office/infopath/2007/PartnerControls">Service Delivery</TermName>
          <TermId xmlns="http://schemas.microsoft.com/office/infopath/2007/PartnerControls">756c62dd-e86d-4f1a-a827-6ee4ca1cea69</TermId>
        </TermInfo>
        <TermInfo xmlns="http://schemas.microsoft.com/office/infopath/2007/PartnerControls">
          <TermName xmlns="http://schemas.microsoft.com/office/infopath/2007/PartnerControls">Innovation</TermName>
          <TermId xmlns="http://schemas.microsoft.com/office/infopath/2007/PartnerControls">083eb030-9db7-4d5a-a60a-97f5e4c264fd</TermId>
        </TermInfo>
        <TermInfo xmlns="http://schemas.microsoft.com/office/infopath/2007/PartnerControls">
          <TermName xmlns="http://schemas.microsoft.com/office/infopath/2007/PartnerControls">Project Ignite</TermName>
          <TermId xmlns="http://schemas.microsoft.com/office/infopath/2007/PartnerControls">84fa394d-7db3-4375-84a7-7a76ec1086e6</TermId>
        </TermInfo>
        <TermInfo xmlns="http://schemas.microsoft.com/office/infopath/2007/PartnerControls">
          <TermName xmlns="http://schemas.microsoft.com/office/infopath/2007/PartnerControls">Innovation</TermName>
          <TermId xmlns="http://schemas.microsoft.com/office/infopath/2007/PartnerControls">b825f381-9efb-4b04-9f7b-39f00f7dc70f</TermId>
        </TermInfo>
        <TermInfo xmlns="http://schemas.microsoft.com/office/infopath/2007/PartnerControls">
          <TermName xmlns="http://schemas.microsoft.com/office/infopath/2007/PartnerControls">Training</TermName>
          <TermId xmlns="http://schemas.microsoft.com/office/infopath/2007/PartnerControls">5fbae05f-4738-42a8-9fbb-1e903b17f9c1</TermId>
        </TermInfo>
      </Terms>
    </c3d582e02a2748d6bd17f82aee02a293>
  </documentManagement>
</p:properties>
</file>

<file path=customXml/itemProps1.xml><?xml version="1.0" encoding="utf-8"?>
<ds:datastoreItem xmlns:ds="http://schemas.openxmlformats.org/officeDocument/2006/customXml" ds:itemID="{0EACFE56-21DC-488A-9932-A2C3B234BC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51a97e7-f69b-4f8e-a539-cdcfc8fe5e38"/>
    <ds:schemaRef ds:uri="05d86e14-ac30-4ecc-9c12-9cc1a96868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48E836-5E85-4F92-92A0-0CC93D90084B}">
  <ds:schemaRefs>
    <ds:schemaRef ds:uri="http://schemas.microsoft.com/sharepoint/v3/contenttype/forms"/>
  </ds:schemaRefs>
</ds:datastoreItem>
</file>

<file path=customXml/itemProps3.xml><?xml version="1.0" encoding="utf-8"?>
<ds:datastoreItem xmlns:ds="http://schemas.openxmlformats.org/officeDocument/2006/customXml" ds:itemID="{AC4615AC-512E-46C0-8A58-868308186872}">
  <ds:schemaRefs>
    <ds:schemaRef ds:uri="http://schemas.microsoft.com/office/2006/documentManagement/types"/>
    <ds:schemaRef ds:uri="http://schemas.openxmlformats.org/package/2006/metadata/core-properties"/>
    <ds:schemaRef ds:uri="65979c41-d1c4-4455-b477-b37750a7c494"/>
    <ds:schemaRef ds:uri="http://purl.org/dc/dcmitype/"/>
    <ds:schemaRef ds:uri="http://purl.org/dc/terms/"/>
    <ds:schemaRef ds:uri="http://schemas.microsoft.com/office/2006/metadata/properties"/>
    <ds:schemaRef ds:uri="http://www.w3.org/XML/1998/namespace"/>
    <ds:schemaRef ds:uri="http://purl.org/dc/elements/1.1/"/>
    <ds:schemaRef ds:uri="http://schemas.microsoft.com/office/infopath/2007/PartnerControls"/>
    <ds:schemaRef ds:uri="bfdb66bf-be1b-4c1d-9921-8597f2ed9f03"/>
    <ds:schemaRef ds:uri="http://schemas.microsoft.com/sharepoint/v3"/>
    <ds:schemaRef ds:uri="a51a97e7-f69b-4f8e-a539-cdcfc8fe5e38"/>
    <ds:schemaRef ds:uri="05d86e14-ac30-4ecc-9c12-9cc1a9686863"/>
  </ds:schemaRefs>
</ds:datastoreItem>
</file>

<file path=docProps/app.xml><?xml version="1.0" encoding="utf-8"?>
<Properties xmlns="http://schemas.openxmlformats.org/officeDocument/2006/extended-properties" xmlns:vt="http://schemas.openxmlformats.org/officeDocument/2006/docPropsVTypes">
  <Template>Theme1 (1)</Template>
  <TotalTime>198</TotalTime>
  <Words>4208</Words>
  <Application>Microsoft Office PowerPoint</Application>
  <PresentationFormat>Widescreen</PresentationFormat>
  <Paragraphs>438</Paragraphs>
  <Slides>35</Slides>
  <Notes>35</Notes>
  <HiddenSlides>0</HiddenSlides>
  <MMClips>1</MMClips>
  <ScaleCrop>false</ScaleCrop>
  <HeadingPairs>
    <vt:vector size="4" baseType="variant">
      <vt:variant>
        <vt:lpstr>Theme</vt:lpstr>
      </vt:variant>
      <vt:variant>
        <vt:i4>4</vt:i4>
      </vt:variant>
      <vt:variant>
        <vt:lpstr>Slide Titles</vt:lpstr>
      </vt:variant>
      <vt:variant>
        <vt:i4>35</vt:i4>
      </vt:variant>
    </vt:vector>
  </HeadingPairs>
  <TitlesOfParts>
    <vt:vector size="39" baseType="lpstr">
      <vt:lpstr>Theme1</vt:lpstr>
      <vt:lpstr>BBBSC 101 Slides</vt:lpstr>
      <vt:lpstr>Custom Design</vt:lpstr>
      <vt:lpstr>1_Theme1</vt:lpstr>
      <vt:lpstr>PowerPoint Presentation</vt:lpstr>
      <vt:lpstr>WELCOME TO STRONG FROM THE START CAREGIVER TRAINING Pre-Match Training </vt:lpstr>
      <vt:lpstr>WHY ARE YOU HERE TODAY?</vt:lpstr>
      <vt:lpstr>5 REASONS WE ARE HERE TODAY:</vt:lpstr>
      <vt:lpstr>YOU AND BIG BROTHERS BIG SISTERS</vt:lpstr>
      <vt:lpstr>Your Child as a Little / MENTEE</vt:lpstr>
      <vt:lpstr>PowerPoint Presentation</vt:lpstr>
      <vt:lpstr>Your Child as a Little / MENTEE</vt:lpstr>
      <vt:lpstr>Your Child as a Little / MENTEE</vt:lpstr>
      <vt:lpstr>Big Brothers  Big Sisters believes in the  POWER OF 3 3 </vt:lpstr>
      <vt:lpstr>PowerPoint Presentation</vt:lpstr>
      <vt:lpstr> Safe, healthy relationships pave the way for strong,  supportive matches. </vt:lpstr>
      <vt:lpstr>PowerPoint Presentation</vt:lpstr>
      <vt:lpstr>Voices &amp; Choices </vt:lpstr>
      <vt:lpstr>PowerPoint Presentation</vt:lpstr>
      <vt:lpstr>All match participants will set boundaries, which must be respected.</vt:lpstr>
      <vt:lpstr>PowerPoint Presentation</vt:lpstr>
      <vt:lpstr>PowerPoint Presentation</vt:lpstr>
      <vt:lpstr>Circle of Support: Foundations for Friendship and Safety</vt:lpstr>
      <vt:lpstr>PowerPoint Presentation</vt:lpstr>
      <vt:lpstr>CIRCLE OF SUPPORT</vt:lpstr>
      <vt:lpstr>Duty of Care</vt:lpstr>
      <vt:lpstr>PowerPoint Presentation</vt:lpstr>
      <vt:lpstr>PowerPoint Presentation</vt:lpstr>
      <vt:lpstr>Strong from the Start </vt:lpstr>
      <vt:lpstr>Strong from the Start </vt:lpstr>
      <vt:lpstr>Strong from the Start </vt:lpstr>
      <vt:lpstr>Strong from the Start </vt:lpstr>
      <vt:lpstr>Strong from the Start </vt:lpstr>
      <vt:lpstr>Duty of care is a legal concept, and it defines when a person or institution is obligated to protect others from harm.  At Big Brothers Big Sisters, we take our duty of care  commitment very seriously.</vt:lpstr>
      <vt:lpstr>PowerPoint Presentation</vt:lpstr>
      <vt:lpstr>Ready to Start!</vt:lpstr>
      <vt:lpstr>PowerPoint Presentation</vt:lpstr>
      <vt:lpstr>PowerPoint Presentation</vt:lpstr>
      <vt:lpstr>Concludes  Strong from the Start Caregiver pre-match training </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Vella</dc:creator>
  <cp:keywords>Service Delivery</cp:keywords>
  <cp:lastModifiedBy>Megan Vella</cp:lastModifiedBy>
  <cp:revision>29</cp:revision>
  <dcterms:created xsi:type="dcterms:W3CDTF">2020-10-01T00:43:31Z</dcterms:created>
  <dcterms:modified xsi:type="dcterms:W3CDTF">2022-09-12T20:18:47Z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0x010100831EA78D076B644CAE021B262C625CCE</vt:lpwstr>
  </property>
  <property fmtid="{D5CDD505-2E9C-101B-9397-08002B2CF9AE}" pid="3" name="TaxKeyword">
    <vt:lpwstr>66;#Service Delivery|2a719be8-fa2d-4fe0-8cba-7af298acde44</vt:lpwstr>
  </property>
  <property fmtid="{D5CDD505-2E9C-101B-9397-08002B2CF9AE}" pid="4" name="Taxonomy">
    <vt:lpwstr>91;#Service Delivery|756c62dd-e86d-4f1a-a827-6ee4ca1cea69;#96;#Innovation|083eb030-9db7-4d5a-a60a-97f5e4c264fd;#100;#Project Ignite|84fa394d-7db3-4375-84a7-7a76ec1086e6;#105;#Innovation|b825f381-9efb-4b04-9f7b-39f00f7dc70f;#152;#Training|5fbae05f-4738-42a8-9fbb-1e903b17f9c1</vt:lpwstr>
  </property>
  <property fmtid="{D5CDD505-2E9C-101B-9397-08002B2CF9AE}" pid="5" name="Order">
    <vt:lpwstr>170000.000000000</vt:lpwstr>
  </property>
  <property fmtid="{D5CDD505-2E9C-101B-9397-08002B2CF9AE}" pid="6" name="xd_Signature">
    <vt:lpwstr/>
  </property>
  <property fmtid="{D5CDD505-2E9C-101B-9397-08002B2CF9AE}" pid="7" name="xd_ProgID">
    <vt:lpwstr/>
  </property>
  <property fmtid="{D5CDD505-2E9C-101B-9397-08002B2CF9AE}" pid="8" name="BBBSC Document Category">
    <vt:lpwstr>Member Centre</vt:lpwstr>
  </property>
  <property fmtid="{D5CDD505-2E9C-101B-9397-08002B2CF9AE}" pid="9" name="_SourceUrl">
    <vt:lpwstr/>
  </property>
  <property fmtid="{D5CDD505-2E9C-101B-9397-08002B2CF9AE}" pid="10" name="_SharedFileIndex">
    <vt:lpwstr/>
  </property>
  <property fmtid="{D5CDD505-2E9C-101B-9397-08002B2CF9AE}" pid="11" name="ComplianceAssetId">
    <vt:lpwstr/>
  </property>
  <property fmtid="{D5CDD505-2E9C-101B-9397-08002B2CF9AE}" pid="12" name="TemplateUrl">
    <vt:lpwstr/>
  </property>
  <property fmtid="{D5CDD505-2E9C-101B-9397-08002B2CF9AE}" pid="13" name="_ExtendedDescription">
    <vt:lpwstr/>
  </property>
  <property fmtid="{D5CDD505-2E9C-101B-9397-08002B2CF9AE}" pid="14" name="TriggerFlowInfo">
    <vt:lpwstr/>
  </property>
</Properties>
</file>